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4344" y="476673"/>
            <a:ext cx="8568952" cy="319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31640" y="1088322"/>
            <a:ext cx="2132826" cy="573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 по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учебно-методической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17478" y="1070722"/>
            <a:ext cx="1440160" cy="620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по общим вопросам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28184" y="1091177"/>
            <a:ext cx="1440160" cy="622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по воспитательной работе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907986" y="1247513"/>
            <a:ext cx="1056502" cy="597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816626" y="795760"/>
            <a:ext cx="45680" cy="47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7816626" y="1545329"/>
            <a:ext cx="91360" cy="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801768" y="2449702"/>
            <a:ext cx="150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801768" y="3392995"/>
            <a:ext cx="143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831484" y="4329101"/>
            <a:ext cx="107752" cy="1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7968952" y="2221277"/>
            <a:ext cx="995536" cy="559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Бухгалтерия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7968952" y="4005065"/>
            <a:ext cx="9955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руководи</a:t>
            </a:r>
          </a:p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теля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944792" y="4978348"/>
            <a:ext cx="995536" cy="1114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ресурсного многофункционального центра ДПО и проф. обучения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968952" y="3068959"/>
            <a:ext cx="995536" cy="555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Приемная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79512" y="18864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79512" y="167045"/>
            <a:ext cx="882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управления колледжем                                   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к приказу № 66 о/д от 28.03.2018 г.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>
            <a:stCxn id="16" idx="3"/>
          </p:cNvCxnSpPr>
          <p:nvPr/>
        </p:nvCxnSpPr>
        <p:spPr>
          <a:xfrm>
            <a:off x="3464466" y="1375123"/>
            <a:ext cx="1045000" cy="6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42242" y="1402279"/>
            <a:ext cx="11893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509466" y="1402280"/>
            <a:ext cx="0" cy="4307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142242" y="1402279"/>
            <a:ext cx="2" cy="4307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002628" y="5710042"/>
            <a:ext cx="1506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3249326" y="1779103"/>
            <a:ext cx="1152128" cy="453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методист 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3233991" y="2373677"/>
            <a:ext cx="1152128" cy="4072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Методисты </a:t>
            </a:r>
            <a:endParaRPr lang="ru-RU" sz="13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83049" y="3053358"/>
            <a:ext cx="1154926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Нач. учебной части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23293" y="2505738"/>
            <a:ext cx="1296144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 зав. дневным </a:t>
            </a: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отделением 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79512" y="1777676"/>
            <a:ext cx="1152128" cy="579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Зав. дневным отделением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79512" y="3640975"/>
            <a:ext cx="972616" cy="364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(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части)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247812" y="3640975"/>
            <a:ext cx="1008112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(уч. части)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1247812" y="5346314"/>
            <a:ext cx="1754816" cy="746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Председатели цикловых комиссий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(преподаватели, заведующие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кабинетами, лаборанты)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519419" y="3579286"/>
            <a:ext cx="1161955" cy="43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(заочного отделения) 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1519437" y="1779102"/>
            <a:ext cx="1330791" cy="577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Зав. практикой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1850500" y="2495287"/>
            <a:ext cx="1152128" cy="897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Учебно-производственные мастерские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(мастера ПО)</a:t>
            </a:r>
          </a:p>
        </p:txBody>
      </p:sp>
      <p:cxnSp>
        <p:nvCxnSpPr>
          <p:cNvPr id="79" name="Прямая соединительная линия 78"/>
          <p:cNvCxnSpPr>
            <a:stCxn id="54" idx="3"/>
          </p:cNvCxnSpPr>
          <p:nvPr/>
        </p:nvCxnSpPr>
        <p:spPr>
          <a:xfrm>
            <a:off x="4386119" y="2577303"/>
            <a:ext cx="1080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58" idx="0"/>
          </p:cNvCxnSpPr>
          <p:nvPr/>
        </p:nvCxnSpPr>
        <p:spPr>
          <a:xfrm flipV="1">
            <a:off x="755576" y="1546170"/>
            <a:ext cx="576064" cy="231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endCxn id="76" idx="2"/>
          </p:cNvCxnSpPr>
          <p:nvPr/>
        </p:nvCxnSpPr>
        <p:spPr>
          <a:xfrm flipH="1" flipV="1">
            <a:off x="2184833" y="2356859"/>
            <a:ext cx="89332" cy="138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>
            <a:endCxn id="76" idx="0"/>
          </p:cNvCxnSpPr>
          <p:nvPr/>
        </p:nvCxnSpPr>
        <p:spPr>
          <a:xfrm flipH="1">
            <a:off x="2184833" y="1662636"/>
            <a:ext cx="22333" cy="116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58" idx="2"/>
          </p:cNvCxnSpPr>
          <p:nvPr/>
        </p:nvCxnSpPr>
        <p:spPr>
          <a:xfrm>
            <a:off x="755576" y="2356860"/>
            <a:ext cx="0" cy="124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755576" y="2874162"/>
            <a:ext cx="1" cy="194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V="1">
            <a:off x="755577" y="3421782"/>
            <a:ext cx="0" cy="196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V="1">
            <a:off x="1519437" y="3421782"/>
            <a:ext cx="0" cy="219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>
            <a:endCxn id="75" idx="0"/>
          </p:cNvCxnSpPr>
          <p:nvPr/>
        </p:nvCxnSpPr>
        <p:spPr>
          <a:xfrm flipH="1">
            <a:off x="3100397" y="1713383"/>
            <a:ext cx="2" cy="18659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>
            <a:endCxn id="74" idx="1"/>
          </p:cNvCxnSpPr>
          <p:nvPr/>
        </p:nvCxnSpPr>
        <p:spPr>
          <a:xfrm>
            <a:off x="142242" y="5719805"/>
            <a:ext cx="11055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6372200" y="1713383"/>
            <a:ext cx="18002" cy="3996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4716016" y="1713383"/>
            <a:ext cx="20571" cy="3996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4736587" y="795761"/>
            <a:ext cx="0" cy="288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flipH="1">
            <a:off x="6367721" y="795760"/>
            <a:ext cx="4479" cy="260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>
            <a:endCxn id="16" idx="0"/>
          </p:cNvCxnSpPr>
          <p:nvPr/>
        </p:nvCxnSpPr>
        <p:spPr>
          <a:xfrm>
            <a:off x="2398053" y="795761"/>
            <a:ext cx="0" cy="292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Прямоугольник 144"/>
          <p:cNvSpPr/>
          <p:nvPr/>
        </p:nvSpPr>
        <p:spPr>
          <a:xfrm>
            <a:off x="4865010" y="1868381"/>
            <a:ext cx="1195359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Юрисконсульт </a:t>
            </a:r>
          </a:p>
        </p:txBody>
      </p:sp>
      <p:sp>
        <p:nvSpPr>
          <p:cNvPr id="146" name="Прямоугольник 145"/>
          <p:cNvSpPr/>
          <p:nvPr/>
        </p:nvSpPr>
        <p:spPr>
          <a:xfrm>
            <a:off x="4865010" y="2251849"/>
            <a:ext cx="1192627" cy="474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Комендант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4858653" y="2854914"/>
            <a:ext cx="1198983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Обслуживаю</a:t>
            </a:r>
          </a:p>
          <a:p>
            <a:pPr algn="ctr"/>
            <a:r>
              <a:rPr lang="ru-RU" sz="1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щий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 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4908241" y="5525830"/>
            <a:ext cx="1152128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 гаража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9" name="Прямоугольник 148"/>
          <p:cNvSpPr/>
          <p:nvPr/>
        </p:nvSpPr>
        <p:spPr>
          <a:xfrm>
            <a:off x="4908241" y="4977890"/>
            <a:ext cx="1152128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Инженер-электроник</a:t>
            </a:r>
          </a:p>
        </p:txBody>
      </p:sp>
      <p:sp>
        <p:nvSpPr>
          <p:cNvPr id="150" name="Прямоугольник 149"/>
          <p:cNvSpPr/>
          <p:nvPr/>
        </p:nvSpPr>
        <p:spPr>
          <a:xfrm>
            <a:off x="4905510" y="4468925"/>
            <a:ext cx="1152128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складом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1" name="Прямоугольник 150"/>
          <p:cNvSpPr/>
          <p:nvPr/>
        </p:nvSpPr>
        <p:spPr>
          <a:xfrm>
            <a:off x="4865011" y="3899147"/>
            <a:ext cx="1152128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 медпунктом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4842266" y="3358646"/>
            <a:ext cx="1152128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складом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556521" y="5525831"/>
            <a:ext cx="1152128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4" name="Прямоугольник 153"/>
          <p:cNvSpPr/>
          <p:nvPr/>
        </p:nvSpPr>
        <p:spPr>
          <a:xfrm>
            <a:off x="6556521" y="4978348"/>
            <a:ext cx="1152128" cy="466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5" name="Прямоугольник 154"/>
          <p:cNvSpPr/>
          <p:nvPr/>
        </p:nvSpPr>
        <p:spPr>
          <a:xfrm>
            <a:off x="6549108" y="4362293"/>
            <a:ext cx="1152128" cy="475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Педагог-организатор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6531732" y="3624548"/>
            <a:ext cx="1152128" cy="554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Преподаватель-организатор ОБЖ</a:t>
            </a:r>
          </a:p>
        </p:txBody>
      </p:sp>
      <p:sp>
        <p:nvSpPr>
          <p:cNvPr id="157" name="Прямоугольник 156"/>
          <p:cNvSpPr/>
          <p:nvPr/>
        </p:nvSpPr>
        <p:spPr>
          <a:xfrm>
            <a:off x="6521990" y="2922749"/>
            <a:ext cx="1152128" cy="520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6531732" y="2412504"/>
            <a:ext cx="1152128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6515005" y="1883425"/>
            <a:ext cx="1152128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Классные руководители 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5" name="Прямая соединительная линия 164"/>
          <p:cNvCxnSpPr>
            <a:endCxn id="145" idx="1"/>
          </p:cNvCxnSpPr>
          <p:nvPr/>
        </p:nvCxnSpPr>
        <p:spPr>
          <a:xfrm>
            <a:off x="4726301" y="2012397"/>
            <a:ext cx="1387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 flipV="1">
            <a:off x="4726301" y="2567132"/>
            <a:ext cx="159279" cy="10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>
            <a:endCxn id="147" idx="1"/>
          </p:cNvCxnSpPr>
          <p:nvPr/>
        </p:nvCxnSpPr>
        <p:spPr>
          <a:xfrm>
            <a:off x="4726301" y="3039126"/>
            <a:ext cx="132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>
            <a:endCxn id="152" idx="1"/>
          </p:cNvCxnSpPr>
          <p:nvPr/>
        </p:nvCxnSpPr>
        <p:spPr>
          <a:xfrm>
            <a:off x="4716016" y="3542858"/>
            <a:ext cx="126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>
            <a:endCxn id="151" idx="1"/>
          </p:cNvCxnSpPr>
          <p:nvPr/>
        </p:nvCxnSpPr>
        <p:spPr>
          <a:xfrm flipV="1">
            <a:off x="4736587" y="4083359"/>
            <a:ext cx="128424" cy="4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>
            <a:endCxn id="148" idx="1"/>
          </p:cNvCxnSpPr>
          <p:nvPr/>
        </p:nvCxnSpPr>
        <p:spPr>
          <a:xfrm flipV="1">
            <a:off x="4736587" y="5710042"/>
            <a:ext cx="17165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/>
          <p:cNvCxnSpPr>
            <a:endCxn id="150" idx="1"/>
          </p:cNvCxnSpPr>
          <p:nvPr/>
        </p:nvCxnSpPr>
        <p:spPr>
          <a:xfrm>
            <a:off x="4736587" y="4653137"/>
            <a:ext cx="1689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/>
          <p:cNvCxnSpPr>
            <a:endCxn id="149" idx="1"/>
          </p:cNvCxnSpPr>
          <p:nvPr/>
        </p:nvCxnSpPr>
        <p:spPr>
          <a:xfrm>
            <a:off x="4716016" y="5162102"/>
            <a:ext cx="1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>
            <a:endCxn id="159" idx="1"/>
          </p:cNvCxnSpPr>
          <p:nvPr/>
        </p:nvCxnSpPr>
        <p:spPr>
          <a:xfrm>
            <a:off x="6388991" y="2067637"/>
            <a:ext cx="126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единительная линия 208"/>
          <p:cNvCxnSpPr>
            <a:endCxn id="158" idx="1"/>
          </p:cNvCxnSpPr>
          <p:nvPr/>
        </p:nvCxnSpPr>
        <p:spPr>
          <a:xfrm>
            <a:off x="6372200" y="2596716"/>
            <a:ext cx="1595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>
            <a:endCxn id="157" idx="1"/>
          </p:cNvCxnSpPr>
          <p:nvPr/>
        </p:nvCxnSpPr>
        <p:spPr>
          <a:xfrm>
            <a:off x="6388991" y="3182954"/>
            <a:ext cx="132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/>
          <p:cNvCxnSpPr>
            <a:endCxn id="154" idx="1"/>
          </p:cNvCxnSpPr>
          <p:nvPr/>
        </p:nvCxnSpPr>
        <p:spPr>
          <a:xfrm>
            <a:off x="6367721" y="5211785"/>
            <a:ext cx="1888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единительная линия 218"/>
          <p:cNvCxnSpPr/>
          <p:nvPr/>
        </p:nvCxnSpPr>
        <p:spPr>
          <a:xfrm>
            <a:off x="6408204" y="3913488"/>
            <a:ext cx="95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Прямая соединительная линия 220"/>
          <p:cNvCxnSpPr/>
          <p:nvPr/>
        </p:nvCxnSpPr>
        <p:spPr>
          <a:xfrm>
            <a:off x="6389576" y="4599821"/>
            <a:ext cx="1595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221"/>
          <p:cNvCxnSpPr>
            <a:endCxn id="153" idx="1"/>
          </p:cNvCxnSpPr>
          <p:nvPr/>
        </p:nvCxnSpPr>
        <p:spPr>
          <a:xfrm>
            <a:off x="6408204" y="5710042"/>
            <a:ext cx="14831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>
            <a:stCxn id="57" idx="3"/>
          </p:cNvCxnSpPr>
          <p:nvPr/>
        </p:nvCxnSpPr>
        <p:spPr>
          <a:xfrm>
            <a:off x="1519437" y="2689950"/>
            <a:ext cx="232431" cy="83007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325448" y="3520023"/>
            <a:ext cx="0" cy="27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endCxn id="75" idx="1"/>
          </p:cNvCxnSpPr>
          <p:nvPr/>
        </p:nvCxnSpPr>
        <p:spPr>
          <a:xfrm>
            <a:off x="2325448" y="3794343"/>
            <a:ext cx="1939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3298846" y="2922749"/>
            <a:ext cx="1102607" cy="424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</a:t>
            </a:r>
            <a:endParaRPr lang="ru-RU" sz="1300" dirty="0"/>
          </a:p>
        </p:txBody>
      </p:sp>
      <p:cxnSp>
        <p:nvCxnSpPr>
          <p:cNvPr id="93" name="Прямая соединительная линия 92"/>
          <p:cNvCxnSpPr>
            <a:stCxn id="4" idx="3"/>
          </p:cNvCxnSpPr>
          <p:nvPr/>
        </p:nvCxnSpPr>
        <p:spPr>
          <a:xfrm>
            <a:off x="4401453" y="3134751"/>
            <a:ext cx="108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53" idx="0"/>
          </p:cNvCxnSpPr>
          <p:nvPr/>
        </p:nvCxnSpPr>
        <p:spPr>
          <a:xfrm flipH="1" flipV="1">
            <a:off x="3464466" y="1546170"/>
            <a:ext cx="360924" cy="232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>
            <a:endCxn id="44" idx="1"/>
          </p:cNvCxnSpPr>
          <p:nvPr/>
        </p:nvCxnSpPr>
        <p:spPr>
          <a:xfrm flipV="1">
            <a:off x="7839466" y="5535822"/>
            <a:ext cx="105326" cy="8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V="1">
            <a:off x="1751868" y="3520023"/>
            <a:ext cx="573580" cy="11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8564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134</Words>
  <Application>Microsoft Office PowerPoint</Application>
  <PresentationFormat>Экран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Олеся</dc:creator>
  <cp:lastModifiedBy>Методкабинет</cp:lastModifiedBy>
  <cp:revision>41</cp:revision>
  <cp:lastPrinted>2018-04-02T11:48:13Z</cp:lastPrinted>
  <dcterms:created xsi:type="dcterms:W3CDTF">2014-11-26T08:04:49Z</dcterms:created>
  <dcterms:modified xsi:type="dcterms:W3CDTF">2018-04-02T12:58:00Z</dcterms:modified>
</cp:coreProperties>
</file>