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0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04344" y="476673"/>
            <a:ext cx="8568952" cy="319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357290" y="1071546"/>
            <a:ext cx="2132826" cy="5736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директора  по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учебно-методической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работе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617478" y="1070722"/>
            <a:ext cx="1440160" cy="6209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Зам.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директора по общим вопросам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215074" y="1071546"/>
            <a:ext cx="1440160" cy="6222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Зам.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директора по воспитательной работе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907986" y="1056337"/>
            <a:ext cx="1056502" cy="394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/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7785335" y="795761"/>
            <a:ext cx="54131" cy="5528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endCxn id="19" idx="1"/>
          </p:cNvCxnSpPr>
          <p:nvPr/>
        </p:nvCxnSpPr>
        <p:spPr>
          <a:xfrm>
            <a:off x="7785335" y="1253459"/>
            <a:ext cx="1226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7929586" y="2000240"/>
            <a:ext cx="995536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Бухгалтерия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7968952" y="2944141"/>
            <a:ext cx="995536" cy="575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Секретарь</a:t>
            </a:r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</a:t>
            </a:r>
          </a:p>
          <a:p>
            <a:pPr algn="ctr"/>
            <a:r>
              <a:rPr lang="ru-RU" sz="1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теля</a:t>
            </a:r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944792" y="3727070"/>
            <a:ext cx="1019696" cy="741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РМЦ  ДПО и проф. обучения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929586" y="2500306"/>
            <a:ext cx="995536" cy="3913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Приемная 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179512" y="18864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142244" y="145841"/>
            <a:ext cx="8822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управления колледжем                                   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к приказу № 26  о/д от 15.02.2021 г.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единительная линия 2"/>
          <p:cNvCxnSpPr>
            <a:stCxn id="16" idx="3"/>
          </p:cNvCxnSpPr>
          <p:nvPr/>
        </p:nvCxnSpPr>
        <p:spPr>
          <a:xfrm>
            <a:off x="3490116" y="1358347"/>
            <a:ext cx="1045000" cy="6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42242" y="1402279"/>
            <a:ext cx="118939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4509466" y="1402280"/>
            <a:ext cx="0" cy="4307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142242" y="1402279"/>
            <a:ext cx="2" cy="4307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002628" y="5710042"/>
            <a:ext cx="15068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3298846" y="1779103"/>
            <a:ext cx="1102608" cy="4534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методист 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3298846" y="2436801"/>
            <a:ext cx="1100968" cy="4072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Методисты </a:t>
            </a:r>
            <a:endParaRPr lang="ru-RU" sz="12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483049" y="3053358"/>
            <a:ext cx="1154926" cy="368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Нач. учебной части</a:t>
            </a:r>
          </a:p>
        </p:txBody>
      </p:sp>
      <p:sp>
        <p:nvSpPr>
          <p:cNvPr id="57" name="Прямоугольник 56"/>
          <p:cNvSpPr/>
          <p:nvPr/>
        </p:nvSpPr>
        <p:spPr>
          <a:xfrm>
            <a:off x="223293" y="2505738"/>
            <a:ext cx="1296144" cy="368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Зам. зав. дневным </a:t>
            </a:r>
            <a:r>
              <a:rPr lang="ru-RU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отделением 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179512" y="1777676"/>
            <a:ext cx="1152128" cy="579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Зав. дневным отделением 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179512" y="3640974"/>
            <a:ext cx="864096" cy="5383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(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уч. части)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1187624" y="3640974"/>
            <a:ext cx="937596" cy="5383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Секретарь 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(уч. части)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1142976" y="5346314"/>
            <a:ext cx="1859652" cy="868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Председатели цикловых комиссий</a:t>
            </a:r>
          </a:p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(преподаватели, заведующие 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кабинетами, лаборанты)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2274165" y="3640973"/>
            <a:ext cx="959827" cy="5383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</a:t>
            </a:r>
          </a:p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(заочного отделения) 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1519437" y="1777676"/>
            <a:ext cx="1330791" cy="5791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Зав. практикой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1850500" y="2495287"/>
            <a:ext cx="1152128" cy="8977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Учебно-производственные мастерские</a:t>
            </a:r>
          </a:p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(мастера ПО)</a:t>
            </a:r>
          </a:p>
        </p:txBody>
      </p:sp>
      <p:cxnSp>
        <p:nvCxnSpPr>
          <p:cNvPr id="79" name="Прямая соединительная линия 78"/>
          <p:cNvCxnSpPr>
            <a:stCxn id="54" idx="3"/>
          </p:cNvCxnSpPr>
          <p:nvPr/>
        </p:nvCxnSpPr>
        <p:spPr>
          <a:xfrm>
            <a:off x="4399814" y="2640427"/>
            <a:ext cx="1080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>
            <a:stCxn id="58" idx="0"/>
          </p:cNvCxnSpPr>
          <p:nvPr/>
        </p:nvCxnSpPr>
        <p:spPr>
          <a:xfrm flipV="1">
            <a:off x="755576" y="1546170"/>
            <a:ext cx="576064" cy="2315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>
            <a:endCxn id="76" idx="2"/>
          </p:cNvCxnSpPr>
          <p:nvPr/>
        </p:nvCxnSpPr>
        <p:spPr>
          <a:xfrm flipH="1" flipV="1">
            <a:off x="2184833" y="2356859"/>
            <a:ext cx="89332" cy="138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>
            <a:endCxn id="76" idx="0"/>
          </p:cNvCxnSpPr>
          <p:nvPr/>
        </p:nvCxnSpPr>
        <p:spPr>
          <a:xfrm>
            <a:off x="2184832" y="1675009"/>
            <a:ext cx="1" cy="1026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>
            <a:stCxn id="58" idx="2"/>
          </p:cNvCxnSpPr>
          <p:nvPr/>
        </p:nvCxnSpPr>
        <p:spPr>
          <a:xfrm>
            <a:off x="755576" y="2356860"/>
            <a:ext cx="0" cy="1242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flipV="1">
            <a:off x="755576" y="2874162"/>
            <a:ext cx="1" cy="194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flipV="1">
            <a:off x="755577" y="3421782"/>
            <a:ext cx="0" cy="196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 flipV="1">
            <a:off x="1519437" y="3421782"/>
            <a:ext cx="0" cy="219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>
            <a:off x="3022569" y="1675009"/>
            <a:ext cx="0" cy="19533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>
            <a:off x="142844" y="5715016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/>
          <p:cNvCxnSpPr/>
          <p:nvPr/>
        </p:nvCxnSpPr>
        <p:spPr>
          <a:xfrm rot="16200000" flipH="1">
            <a:off x="3529834" y="3601279"/>
            <a:ext cx="5633635" cy="225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единительная линия 125"/>
          <p:cNvCxnSpPr/>
          <p:nvPr/>
        </p:nvCxnSpPr>
        <p:spPr>
          <a:xfrm rot="5400000">
            <a:off x="2393159" y="4035100"/>
            <a:ext cx="4644575" cy="11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>
            <a:off x="4716016" y="819069"/>
            <a:ext cx="0" cy="8725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>
            <a:endCxn id="16" idx="0"/>
          </p:cNvCxnSpPr>
          <p:nvPr/>
        </p:nvCxnSpPr>
        <p:spPr>
          <a:xfrm>
            <a:off x="2423703" y="778985"/>
            <a:ext cx="0" cy="2925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Прямоугольник 144"/>
          <p:cNvSpPr/>
          <p:nvPr/>
        </p:nvSpPr>
        <p:spPr>
          <a:xfrm>
            <a:off x="4865010" y="1868381"/>
            <a:ext cx="1195359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Юрисконсульт </a:t>
            </a:r>
          </a:p>
        </p:txBody>
      </p:sp>
      <p:sp>
        <p:nvSpPr>
          <p:cNvPr id="146" name="Прямоугольник 145"/>
          <p:cNvSpPr/>
          <p:nvPr/>
        </p:nvSpPr>
        <p:spPr>
          <a:xfrm>
            <a:off x="4857752" y="2285992"/>
            <a:ext cx="1192627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Комендант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4857752" y="2643182"/>
            <a:ext cx="1198983" cy="368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Обслуживаю</a:t>
            </a:r>
          </a:p>
          <a:p>
            <a:pPr algn="ctr"/>
            <a:r>
              <a:rPr lang="ru-RU" sz="11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щий</a:t>
            </a:r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 </a:t>
            </a:r>
          </a:p>
        </p:txBody>
      </p:sp>
      <p:sp>
        <p:nvSpPr>
          <p:cNvPr id="148" name="Прямоугольник 147"/>
          <p:cNvSpPr/>
          <p:nvPr/>
        </p:nvSpPr>
        <p:spPr>
          <a:xfrm>
            <a:off x="4857752" y="4857760"/>
            <a:ext cx="1152128" cy="368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 гаража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9" name="Прямоугольник 148"/>
          <p:cNvSpPr/>
          <p:nvPr/>
        </p:nvSpPr>
        <p:spPr>
          <a:xfrm>
            <a:off x="4857752" y="4429132"/>
            <a:ext cx="1152128" cy="368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Инженер-электроник</a:t>
            </a:r>
          </a:p>
        </p:txBody>
      </p:sp>
      <p:sp>
        <p:nvSpPr>
          <p:cNvPr id="150" name="Прямоугольник 149"/>
          <p:cNvSpPr/>
          <p:nvPr/>
        </p:nvSpPr>
        <p:spPr>
          <a:xfrm>
            <a:off x="4857752" y="4000504"/>
            <a:ext cx="1152128" cy="368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складом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1" name="Прямоугольник 150"/>
          <p:cNvSpPr/>
          <p:nvPr/>
        </p:nvSpPr>
        <p:spPr>
          <a:xfrm>
            <a:off x="4857752" y="3571876"/>
            <a:ext cx="1152128" cy="368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по закупкам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4857752" y="3143248"/>
            <a:ext cx="1152128" cy="368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складом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6556521" y="5214951"/>
            <a:ext cx="11521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4" name="Прямоугольник 153"/>
          <p:cNvSpPr/>
          <p:nvPr/>
        </p:nvSpPr>
        <p:spPr>
          <a:xfrm>
            <a:off x="6572264" y="4714884"/>
            <a:ext cx="1152128" cy="379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5" name="Прямоугольник 154"/>
          <p:cNvSpPr/>
          <p:nvPr/>
        </p:nvSpPr>
        <p:spPr>
          <a:xfrm>
            <a:off x="6563144" y="4286256"/>
            <a:ext cx="115212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Педагог-организатор</a:t>
            </a:r>
            <a:endParaRPr lang="ru-RU" sz="10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6531732" y="3624548"/>
            <a:ext cx="1152128" cy="5547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Преподаватель-организатор ОБЖ</a:t>
            </a:r>
          </a:p>
        </p:txBody>
      </p:sp>
      <p:sp>
        <p:nvSpPr>
          <p:cNvPr id="157" name="Прямоугольник 156"/>
          <p:cNvSpPr/>
          <p:nvPr/>
        </p:nvSpPr>
        <p:spPr>
          <a:xfrm>
            <a:off x="6521990" y="2922749"/>
            <a:ext cx="1152128" cy="5204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</a:t>
            </a:r>
            <a:r>
              <a:rPr lang="ru-RU" sz="105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</a:t>
            </a:r>
            <a:r>
              <a:rPr lang="ru-RU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  <a:endParaRPr lang="ru-RU" sz="10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6531732" y="2412504"/>
            <a:ext cx="1152128" cy="368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Музыкальный руководитель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6515005" y="1883425"/>
            <a:ext cx="1152128" cy="368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Классные руководители 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5" name="Прямая соединительная линия 164"/>
          <p:cNvCxnSpPr>
            <a:endCxn id="145" idx="1"/>
          </p:cNvCxnSpPr>
          <p:nvPr/>
        </p:nvCxnSpPr>
        <p:spPr>
          <a:xfrm>
            <a:off x="4726301" y="2012397"/>
            <a:ext cx="1387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единительная линия 167"/>
          <p:cNvCxnSpPr/>
          <p:nvPr/>
        </p:nvCxnSpPr>
        <p:spPr>
          <a:xfrm>
            <a:off x="4714876" y="2428868"/>
            <a:ext cx="16956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Прямая соединительная линия 178"/>
          <p:cNvCxnSpPr>
            <a:endCxn id="152" idx="1"/>
          </p:cNvCxnSpPr>
          <p:nvPr/>
        </p:nvCxnSpPr>
        <p:spPr>
          <a:xfrm>
            <a:off x="4731502" y="3327460"/>
            <a:ext cx="1262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Прямая соединительная линия 188"/>
          <p:cNvCxnSpPr>
            <a:endCxn id="151" idx="1"/>
          </p:cNvCxnSpPr>
          <p:nvPr/>
        </p:nvCxnSpPr>
        <p:spPr>
          <a:xfrm flipV="1">
            <a:off x="4729328" y="3756088"/>
            <a:ext cx="128424" cy="4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Прямая соединительная линия 205"/>
          <p:cNvCxnSpPr/>
          <p:nvPr/>
        </p:nvCxnSpPr>
        <p:spPr>
          <a:xfrm>
            <a:off x="6331295" y="2156412"/>
            <a:ext cx="22522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Прямая соединительная линия 208"/>
          <p:cNvCxnSpPr>
            <a:endCxn id="158" idx="1"/>
          </p:cNvCxnSpPr>
          <p:nvPr/>
        </p:nvCxnSpPr>
        <p:spPr>
          <a:xfrm>
            <a:off x="6322294" y="2596716"/>
            <a:ext cx="2094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Прямая соединительная линия 211"/>
          <p:cNvCxnSpPr>
            <a:endCxn id="157" idx="1"/>
          </p:cNvCxnSpPr>
          <p:nvPr/>
        </p:nvCxnSpPr>
        <p:spPr>
          <a:xfrm>
            <a:off x="6331295" y="3182954"/>
            <a:ext cx="1906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Прямая соединительная линия 218"/>
          <p:cNvCxnSpPr/>
          <p:nvPr/>
        </p:nvCxnSpPr>
        <p:spPr>
          <a:xfrm>
            <a:off x="6331295" y="3919005"/>
            <a:ext cx="1927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Прямая соединительная линия 220"/>
          <p:cNvCxnSpPr/>
          <p:nvPr/>
        </p:nvCxnSpPr>
        <p:spPr>
          <a:xfrm>
            <a:off x="6354451" y="4500570"/>
            <a:ext cx="2178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Прямая соединительная линия 221"/>
          <p:cNvCxnSpPr/>
          <p:nvPr/>
        </p:nvCxnSpPr>
        <p:spPr>
          <a:xfrm>
            <a:off x="6335907" y="5429264"/>
            <a:ext cx="2363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Соединительная линия уступом 51"/>
          <p:cNvCxnSpPr>
            <a:stCxn id="57" idx="3"/>
          </p:cNvCxnSpPr>
          <p:nvPr/>
        </p:nvCxnSpPr>
        <p:spPr>
          <a:xfrm>
            <a:off x="1519437" y="2689950"/>
            <a:ext cx="232431" cy="87023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3298846" y="2922749"/>
            <a:ext cx="1102607" cy="424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Библиотека</a:t>
            </a:r>
            <a:endParaRPr lang="ru-RU" sz="1200" dirty="0"/>
          </a:p>
        </p:txBody>
      </p:sp>
      <p:cxnSp>
        <p:nvCxnSpPr>
          <p:cNvPr id="93" name="Прямая соединительная линия 92"/>
          <p:cNvCxnSpPr>
            <a:stCxn id="4" idx="3"/>
          </p:cNvCxnSpPr>
          <p:nvPr/>
        </p:nvCxnSpPr>
        <p:spPr>
          <a:xfrm>
            <a:off x="4401453" y="3134751"/>
            <a:ext cx="1080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53" idx="0"/>
          </p:cNvCxnSpPr>
          <p:nvPr/>
        </p:nvCxnSpPr>
        <p:spPr>
          <a:xfrm flipH="1" flipV="1">
            <a:off x="3464466" y="1546171"/>
            <a:ext cx="385684" cy="2329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7812400" y="4066823"/>
            <a:ext cx="1113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1751868" y="3554509"/>
            <a:ext cx="89758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7930540" y="4653137"/>
            <a:ext cx="1033947" cy="10569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по </a:t>
            </a:r>
            <a:r>
              <a:rPr lang="ru-RU" sz="1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</a:t>
            </a:r>
            <a:endParaRPr lang="ru-RU" sz="1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льной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подготовке и переподготовке для сферы транспорта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7" name="Прямая соединительная линия 96"/>
          <p:cNvCxnSpPr>
            <a:endCxn id="42" idx="1"/>
          </p:cNvCxnSpPr>
          <p:nvPr/>
        </p:nvCxnSpPr>
        <p:spPr>
          <a:xfrm flipV="1">
            <a:off x="7816626" y="3232082"/>
            <a:ext cx="152326" cy="10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 flipH="1">
            <a:off x="7825192" y="5143389"/>
            <a:ext cx="1523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6572264" y="5643578"/>
            <a:ext cx="1144714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педагог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6357950" y="5857892"/>
            <a:ext cx="2437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7944792" y="5894254"/>
            <a:ext cx="1056966" cy="7030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Инспектор по контролю за исполнением поручений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9" name="Прямая соединительная линия 108"/>
          <p:cNvCxnSpPr/>
          <p:nvPr/>
        </p:nvCxnSpPr>
        <p:spPr>
          <a:xfrm flipH="1">
            <a:off x="7828045" y="6337329"/>
            <a:ext cx="981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3419872" y="3640974"/>
            <a:ext cx="981582" cy="5383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центром проведения ДЭ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 flipV="1">
            <a:off x="3233992" y="3531380"/>
            <a:ext cx="819429" cy="5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3233991" y="1661923"/>
            <a:ext cx="0" cy="185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4053421" y="3537118"/>
            <a:ext cx="0" cy="1038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единительная линия 160"/>
          <p:cNvCxnSpPr/>
          <p:nvPr/>
        </p:nvCxnSpPr>
        <p:spPr>
          <a:xfrm flipH="1">
            <a:off x="2649455" y="3554509"/>
            <a:ext cx="1" cy="43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 rot="5400000">
            <a:off x="2178827" y="2607463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>
            <a:off x="3143240" y="357187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 rot="5400000">
            <a:off x="2928926" y="3929066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Прямоугольник 126"/>
          <p:cNvSpPr/>
          <p:nvPr/>
        </p:nvSpPr>
        <p:spPr>
          <a:xfrm>
            <a:off x="2786050" y="4286256"/>
            <a:ext cx="100013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учебной лаборатории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1" name="Прямая соединительная линия 130"/>
          <p:cNvCxnSpPr/>
          <p:nvPr/>
        </p:nvCxnSpPr>
        <p:spPr>
          <a:xfrm>
            <a:off x="4714876" y="2857496"/>
            <a:ext cx="16956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flipV="1">
            <a:off x="4714876" y="4143380"/>
            <a:ext cx="128424" cy="4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4714876" y="4572008"/>
            <a:ext cx="128424" cy="4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 flipV="1">
            <a:off x="4714876" y="5000636"/>
            <a:ext cx="128424" cy="4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Прямоугольник 110"/>
          <p:cNvSpPr/>
          <p:nvPr/>
        </p:nvSpPr>
        <p:spPr>
          <a:xfrm>
            <a:off x="4857752" y="5286388"/>
            <a:ext cx="114300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Специалист по охране труда </a:t>
            </a:r>
            <a:endParaRPr lang="ru-RU" sz="1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4857752" y="5715016"/>
            <a:ext cx="114300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Программист</a:t>
            </a:r>
            <a:r>
              <a:rPr lang="ru-RU" sz="1200" b="1" dirty="0" smtClean="0">
                <a:solidFill>
                  <a:schemeClr val="tx1"/>
                </a:solidFill>
              </a:rPr>
              <a:t> 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4857752" y="6143644"/>
            <a:ext cx="1143008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Техник</a:t>
            </a:r>
            <a:r>
              <a:rPr lang="ru-RU" sz="1000" b="1" dirty="0" smtClean="0">
                <a:solidFill>
                  <a:schemeClr val="tx1"/>
                </a:solidFill>
              </a:rPr>
              <a:t> </a:t>
            </a:r>
            <a:endParaRPr lang="ru-RU" sz="1000" b="1" dirty="0">
              <a:solidFill>
                <a:schemeClr val="tx1"/>
              </a:solidFill>
            </a:endParaRPr>
          </a:p>
        </p:txBody>
      </p:sp>
      <p:cxnSp>
        <p:nvCxnSpPr>
          <p:cNvPr id="160" name="Прямая соединительная линия 159"/>
          <p:cNvCxnSpPr/>
          <p:nvPr/>
        </p:nvCxnSpPr>
        <p:spPr>
          <a:xfrm flipV="1">
            <a:off x="4714876" y="5429264"/>
            <a:ext cx="128424" cy="4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Прямая соединительная линия 161"/>
          <p:cNvCxnSpPr/>
          <p:nvPr/>
        </p:nvCxnSpPr>
        <p:spPr>
          <a:xfrm flipV="1">
            <a:off x="4714876" y="5857892"/>
            <a:ext cx="128424" cy="4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Прямая соединительная линия 162"/>
          <p:cNvCxnSpPr/>
          <p:nvPr/>
        </p:nvCxnSpPr>
        <p:spPr>
          <a:xfrm flipV="1">
            <a:off x="4714876" y="6357958"/>
            <a:ext cx="128424" cy="46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Прямоугольник 165"/>
          <p:cNvSpPr/>
          <p:nvPr/>
        </p:nvSpPr>
        <p:spPr>
          <a:xfrm>
            <a:off x="6572264" y="6215082"/>
            <a:ext cx="1144714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Заведующим общежитием 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9" name="Прямая соединительная линия 168"/>
          <p:cNvCxnSpPr/>
          <p:nvPr/>
        </p:nvCxnSpPr>
        <p:spPr>
          <a:xfrm>
            <a:off x="6357950" y="4929198"/>
            <a:ext cx="2178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Прямая соединительная линия 170"/>
          <p:cNvCxnSpPr/>
          <p:nvPr/>
        </p:nvCxnSpPr>
        <p:spPr>
          <a:xfrm>
            <a:off x="6357950" y="6429396"/>
            <a:ext cx="2437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Прямая соединительная линия 174"/>
          <p:cNvCxnSpPr>
            <a:stCxn id="44" idx="2"/>
            <a:endCxn id="2" idx="0"/>
          </p:cNvCxnSpPr>
          <p:nvPr/>
        </p:nvCxnSpPr>
        <p:spPr>
          <a:xfrm rot="5400000">
            <a:off x="8358971" y="4557468"/>
            <a:ext cx="184212" cy="71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Прямоугольник 179"/>
          <p:cNvSpPr/>
          <p:nvPr/>
        </p:nvSpPr>
        <p:spPr>
          <a:xfrm>
            <a:off x="7929586" y="1643050"/>
            <a:ext cx="995536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Архивариус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cxnSp>
        <p:nvCxnSpPr>
          <p:cNvPr id="181" name="Прямая соединительная линия 180"/>
          <p:cNvCxnSpPr/>
          <p:nvPr/>
        </p:nvCxnSpPr>
        <p:spPr>
          <a:xfrm rot="5400000">
            <a:off x="8341109" y="1517279"/>
            <a:ext cx="184212" cy="71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Прямая соединительная линия 181"/>
          <p:cNvCxnSpPr/>
          <p:nvPr/>
        </p:nvCxnSpPr>
        <p:spPr>
          <a:xfrm flipV="1">
            <a:off x="7786710" y="1775422"/>
            <a:ext cx="152326" cy="10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Прямая соединительная линия 186"/>
          <p:cNvCxnSpPr/>
          <p:nvPr/>
        </p:nvCxnSpPr>
        <p:spPr>
          <a:xfrm flipV="1">
            <a:off x="7786710" y="2143116"/>
            <a:ext cx="152326" cy="10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Прямая соединительная линия 187"/>
          <p:cNvCxnSpPr/>
          <p:nvPr/>
        </p:nvCxnSpPr>
        <p:spPr>
          <a:xfrm flipV="1">
            <a:off x="7786710" y="2714620"/>
            <a:ext cx="152326" cy="10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988564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167</Words>
  <Application>Microsoft Office PowerPoint</Application>
  <PresentationFormat>Экран (4:3)</PresentationFormat>
  <Paragraphs>72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Олеся</dc:creator>
  <cp:lastModifiedBy>Пользователь</cp:lastModifiedBy>
  <cp:revision>62</cp:revision>
  <cp:lastPrinted>2021-02-18T08:10:25Z</cp:lastPrinted>
  <dcterms:created xsi:type="dcterms:W3CDTF">2014-11-26T08:04:49Z</dcterms:created>
  <dcterms:modified xsi:type="dcterms:W3CDTF">2021-03-03T18:20:30Z</dcterms:modified>
</cp:coreProperties>
</file>