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24" y="5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4454" y="36937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Выдан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704" y="4670256"/>
            <a:ext cx="50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 участие в областном заочном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99" y="5399126"/>
            <a:ext cx="51206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«ИНОСТРАННЫЙ ЯЗЫК В МОЕЙ ПРОФЕССИИ»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6912" y="50895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фотоконкурсе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72745" y="4239369"/>
            <a:ext cx="425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/>
              </a:rPr>
              <a:t>ЯРАШОВУ ДАНИИЛУ</a:t>
            </a:r>
            <a:endParaRPr lang="ru-RU" sz="2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B4C172-73CA-47CA-A81B-B89CFBD1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3" y="6645011"/>
            <a:ext cx="4797968" cy="1268078"/>
          </a:xfrm>
          <a:prstGeom prst="rect">
            <a:avLst/>
          </a:prstGeom>
        </p:spPr>
      </p:pic>
      <p:pic>
        <p:nvPicPr>
          <p:cNvPr id="10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9D89AA24-02B9-427A-AA60-A2B37AF7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11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88B886C5-BB3B-4C0A-88AB-7FC5C073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011" y="7068355"/>
            <a:ext cx="2066925" cy="212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64C4C4-2A3C-4F94-9993-D098C10D9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"/>
            <a:ext cx="6858000" cy="9904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018F85-7C72-4A48-BC80-3D6E80C2398F}"/>
              </a:ext>
            </a:extLst>
          </p:cNvPr>
          <p:cNvSpPr txBox="1"/>
          <p:nvPr/>
        </p:nvSpPr>
        <p:spPr>
          <a:xfrm>
            <a:off x="1464455" y="380087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Выдан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CB1EE-EC30-4C2A-BAAC-6355E68203A4}"/>
              </a:ext>
            </a:extLst>
          </p:cNvPr>
          <p:cNvSpPr txBox="1"/>
          <p:nvPr/>
        </p:nvSpPr>
        <p:spPr>
          <a:xfrm>
            <a:off x="1372745" y="4239369"/>
            <a:ext cx="425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/>
              </a:rPr>
              <a:t>АГАФОНОВОЙ ДИАНЕ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837D3-229D-479B-8CAD-7D1D3FB9986A}"/>
              </a:ext>
            </a:extLst>
          </p:cNvPr>
          <p:cNvSpPr txBox="1"/>
          <p:nvPr/>
        </p:nvSpPr>
        <p:spPr>
          <a:xfrm>
            <a:off x="764704" y="4670256"/>
            <a:ext cx="50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 участие в областном заочном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FA78F-DDF6-4513-8DAD-497D19A67648}"/>
              </a:ext>
            </a:extLst>
          </p:cNvPr>
          <p:cNvSpPr txBox="1"/>
          <p:nvPr/>
        </p:nvSpPr>
        <p:spPr>
          <a:xfrm>
            <a:off x="2636912" y="50895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фотоконкурсе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53BAF-8113-409F-8574-F8FEAF50A6C6}"/>
              </a:ext>
            </a:extLst>
          </p:cNvPr>
          <p:cNvSpPr txBox="1"/>
          <p:nvPr/>
        </p:nvSpPr>
        <p:spPr>
          <a:xfrm>
            <a:off x="868699" y="5399126"/>
            <a:ext cx="51206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«ИНОСТРАННЫЙ ЯЗЫК В МОЕЙ ПРОФЕССИИ»</a:t>
            </a:r>
            <a:endParaRPr lang="ru-RU" sz="1100" dirty="0">
              <a:latin typeface="Times New Roman"/>
              <a:ea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F5969C-97F2-479B-A665-9FF31681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3" y="6645011"/>
            <a:ext cx="4797968" cy="1268078"/>
          </a:xfrm>
          <a:prstGeom prst="rect">
            <a:avLst/>
          </a:prstGeom>
        </p:spPr>
      </p:pic>
      <p:pic>
        <p:nvPicPr>
          <p:cNvPr id="12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5E5D95E8-FD04-465E-B2C2-C12505CE0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13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5DFDD5FF-9145-4911-AED1-7E6165E3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232" y="7180522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66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B45C3-A87A-48CC-9CDC-C003EA9C9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"/>
            <a:ext cx="6858000" cy="9904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E831A-DCB5-4100-96E5-8F0B1C1CD6F8}"/>
              </a:ext>
            </a:extLst>
          </p:cNvPr>
          <p:cNvSpPr txBox="1"/>
          <p:nvPr/>
        </p:nvSpPr>
        <p:spPr>
          <a:xfrm>
            <a:off x="1464455" y="380087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Выдан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F741A-69D0-4D61-BDF6-BEB22C0674EC}"/>
              </a:ext>
            </a:extLst>
          </p:cNvPr>
          <p:cNvSpPr txBox="1"/>
          <p:nvPr/>
        </p:nvSpPr>
        <p:spPr>
          <a:xfrm>
            <a:off x="1372745" y="4239369"/>
            <a:ext cx="425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/>
              </a:rPr>
              <a:t>БАБИЧ МАКСИМУ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59348-D572-43C2-BEE3-D9668FC76BEA}"/>
              </a:ext>
            </a:extLst>
          </p:cNvPr>
          <p:cNvSpPr txBox="1"/>
          <p:nvPr/>
        </p:nvSpPr>
        <p:spPr>
          <a:xfrm>
            <a:off x="764704" y="4670256"/>
            <a:ext cx="50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 участие в областном заочном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E08C3-8A60-4552-BD2A-AC36CECE652B}"/>
              </a:ext>
            </a:extLst>
          </p:cNvPr>
          <p:cNvSpPr txBox="1"/>
          <p:nvPr/>
        </p:nvSpPr>
        <p:spPr>
          <a:xfrm>
            <a:off x="2636912" y="50895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фотоконкурсе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4DF9E-285C-4624-A3BF-245B7A90E41B}"/>
              </a:ext>
            </a:extLst>
          </p:cNvPr>
          <p:cNvSpPr txBox="1"/>
          <p:nvPr/>
        </p:nvSpPr>
        <p:spPr>
          <a:xfrm>
            <a:off x="868699" y="5399126"/>
            <a:ext cx="51206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«ИНОСТРАННЫЙ ЯЗЫК В МОЕЙ ПРОФЕССИИ»</a:t>
            </a:r>
            <a:endParaRPr lang="ru-RU" sz="1100" dirty="0">
              <a:latin typeface="Times New Roman"/>
              <a:ea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313905-AEBF-4B74-BD4E-21EBE9049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3" y="6645011"/>
            <a:ext cx="4797968" cy="1268078"/>
          </a:xfrm>
          <a:prstGeom prst="rect">
            <a:avLst/>
          </a:prstGeom>
        </p:spPr>
      </p:pic>
      <p:pic>
        <p:nvPicPr>
          <p:cNvPr id="12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9364552A-877F-4661-9E5D-11E732B7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13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AE148DD7-C612-4965-826B-7DB40F1E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132" y="7212570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38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BB024-E21E-4472-99E6-66A01FDAC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"/>
            <a:ext cx="6858000" cy="9904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81EAD-0B97-48D8-962B-210481593808}"/>
              </a:ext>
            </a:extLst>
          </p:cNvPr>
          <p:cNvSpPr txBox="1"/>
          <p:nvPr/>
        </p:nvSpPr>
        <p:spPr>
          <a:xfrm>
            <a:off x="1464455" y="380087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Выдан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20EA9-7CEB-4299-BEFA-E31AEC48EB06}"/>
              </a:ext>
            </a:extLst>
          </p:cNvPr>
          <p:cNvSpPr txBox="1"/>
          <p:nvPr/>
        </p:nvSpPr>
        <p:spPr>
          <a:xfrm>
            <a:off x="1372745" y="4239369"/>
            <a:ext cx="425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/>
              </a:rPr>
              <a:t>ВАГНЕР ГЕНРИХУ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68D91-B4F7-41A7-8294-46F1C3F5A458}"/>
              </a:ext>
            </a:extLst>
          </p:cNvPr>
          <p:cNvSpPr txBox="1"/>
          <p:nvPr/>
        </p:nvSpPr>
        <p:spPr>
          <a:xfrm>
            <a:off x="764704" y="4670256"/>
            <a:ext cx="50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 участие в областном заочном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588C6-AA02-4676-A565-A344B1D4817D}"/>
              </a:ext>
            </a:extLst>
          </p:cNvPr>
          <p:cNvSpPr txBox="1"/>
          <p:nvPr/>
        </p:nvSpPr>
        <p:spPr>
          <a:xfrm>
            <a:off x="2636912" y="50895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фотоконкурсе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B2625-4025-47DA-B80C-3E1672C59581}"/>
              </a:ext>
            </a:extLst>
          </p:cNvPr>
          <p:cNvSpPr txBox="1"/>
          <p:nvPr/>
        </p:nvSpPr>
        <p:spPr>
          <a:xfrm>
            <a:off x="868699" y="5399126"/>
            <a:ext cx="51206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«ИНОСТРАННЫЙ ЯЗЫК В МОЕЙ ПРОФЕССИИ»</a:t>
            </a:r>
            <a:endParaRPr lang="ru-RU" sz="1100" dirty="0">
              <a:latin typeface="Times New Roman"/>
              <a:ea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C7546A-2F73-4B1D-B9C3-3E36CD7F4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3" y="6645011"/>
            <a:ext cx="4797968" cy="1268078"/>
          </a:xfrm>
          <a:prstGeom prst="rect">
            <a:avLst/>
          </a:prstGeom>
        </p:spPr>
      </p:pic>
      <p:pic>
        <p:nvPicPr>
          <p:cNvPr id="12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E62EBA5B-2EB5-4300-BD5D-50E51D80D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13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7823645F-BF2B-4C1B-B69C-97846826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132" y="7212570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41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A9733E-8B20-464F-9FF7-BEB13FC91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"/>
            <a:ext cx="6858000" cy="9904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0AD11E-8984-4DFE-889B-54B36082CD15}"/>
              </a:ext>
            </a:extLst>
          </p:cNvPr>
          <p:cNvSpPr txBox="1"/>
          <p:nvPr/>
        </p:nvSpPr>
        <p:spPr>
          <a:xfrm>
            <a:off x="1464455" y="380087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Выдан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FF9B7-3CE4-45D5-BCD0-8F81570922FB}"/>
              </a:ext>
            </a:extLst>
          </p:cNvPr>
          <p:cNvSpPr txBox="1"/>
          <p:nvPr/>
        </p:nvSpPr>
        <p:spPr>
          <a:xfrm>
            <a:off x="1372745" y="4255303"/>
            <a:ext cx="425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/>
              </a:rPr>
              <a:t>ГАЛУСТЯН ЭЛИНЕ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C1F33-AF21-4008-A49D-B4B2CC3AEDC2}"/>
              </a:ext>
            </a:extLst>
          </p:cNvPr>
          <p:cNvSpPr txBox="1"/>
          <p:nvPr/>
        </p:nvSpPr>
        <p:spPr>
          <a:xfrm>
            <a:off x="769402" y="4689660"/>
            <a:ext cx="50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 участие в областном заочном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769BE-B297-4DF7-8B82-DD5E637A4D33}"/>
              </a:ext>
            </a:extLst>
          </p:cNvPr>
          <p:cNvSpPr txBox="1"/>
          <p:nvPr/>
        </p:nvSpPr>
        <p:spPr>
          <a:xfrm>
            <a:off x="2636911" y="5105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фотоконкурсе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C7059-1D7C-4909-A434-4FF3BC3C8CEF}"/>
              </a:ext>
            </a:extLst>
          </p:cNvPr>
          <p:cNvSpPr txBox="1"/>
          <p:nvPr/>
        </p:nvSpPr>
        <p:spPr>
          <a:xfrm>
            <a:off x="868700" y="5419585"/>
            <a:ext cx="51206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«ИНОСТРАННЫЙ ЯЗЫК В МОЕЙ ПРОФЕССИИ»</a:t>
            </a:r>
            <a:endParaRPr lang="ru-RU" sz="1100" dirty="0">
              <a:latin typeface="Times New Roman"/>
              <a:ea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A81FE4-6B48-462C-9B3F-F2D7ACA1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3" y="6645011"/>
            <a:ext cx="4797968" cy="1268078"/>
          </a:xfrm>
          <a:prstGeom prst="rect">
            <a:avLst/>
          </a:prstGeom>
        </p:spPr>
      </p:pic>
      <p:pic>
        <p:nvPicPr>
          <p:cNvPr id="12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1DB05C57-D00C-41E5-A9E8-7FB088A5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13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CBE898F6-2EB7-46E5-9C21-F1767A06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132" y="7212570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06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459CE0-9461-43CF-8162-132EBC4D3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"/>
            <a:ext cx="6858000" cy="9904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B79E2-7A78-4F07-A181-A4EFA0D8A0E6}"/>
              </a:ext>
            </a:extLst>
          </p:cNvPr>
          <p:cNvSpPr txBox="1"/>
          <p:nvPr/>
        </p:nvSpPr>
        <p:spPr>
          <a:xfrm>
            <a:off x="1464455" y="380087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Выдан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EC9F5-D660-4F59-90B0-C57FFD71302C}"/>
              </a:ext>
            </a:extLst>
          </p:cNvPr>
          <p:cNvSpPr txBox="1"/>
          <p:nvPr/>
        </p:nvSpPr>
        <p:spPr>
          <a:xfrm>
            <a:off x="1300736" y="4257077"/>
            <a:ext cx="425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/>
              </a:rPr>
              <a:t>ЖИЖЧЕНКО ВЛАДИСЛАВУ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6CC84-015D-4677-A795-86C8F79247E3}"/>
              </a:ext>
            </a:extLst>
          </p:cNvPr>
          <p:cNvSpPr txBox="1"/>
          <p:nvPr/>
        </p:nvSpPr>
        <p:spPr>
          <a:xfrm>
            <a:off x="764704" y="4670256"/>
            <a:ext cx="50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 участие в областном заочном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9212F-18BE-486B-883D-382BDDBC010A}"/>
              </a:ext>
            </a:extLst>
          </p:cNvPr>
          <p:cNvSpPr txBox="1"/>
          <p:nvPr/>
        </p:nvSpPr>
        <p:spPr>
          <a:xfrm>
            <a:off x="2638057" y="51087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фотоконкурсе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7ACAB-1BE4-4038-A5B9-E76605939EB7}"/>
              </a:ext>
            </a:extLst>
          </p:cNvPr>
          <p:cNvSpPr txBox="1"/>
          <p:nvPr/>
        </p:nvSpPr>
        <p:spPr>
          <a:xfrm>
            <a:off x="868698" y="5437293"/>
            <a:ext cx="51206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«ИНОСТРАННЫЙ ЯЗЫК В МОЕЙ ПРОФЕССИИ»</a:t>
            </a:r>
            <a:endParaRPr lang="ru-RU" sz="1100" dirty="0">
              <a:latin typeface="Times New Roman"/>
              <a:ea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D37CDB-4DDF-4AD6-8C5B-A2AAE380D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3" y="6645011"/>
            <a:ext cx="4797968" cy="1268078"/>
          </a:xfrm>
          <a:prstGeom prst="rect">
            <a:avLst/>
          </a:prstGeom>
        </p:spPr>
      </p:pic>
      <p:pic>
        <p:nvPicPr>
          <p:cNvPr id="12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3800D7D0-CBC2-48F0-AF9F-D54D2C63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13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6ADC91B1-8631-4EA3-80BC-4C881D3A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132" y="7212570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05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745295-261A-4FD2-BBEA-04EC7C74C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"/>
            <a:ext cx="6858000" cy="9904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D5670D-7DA4-4A98-8BEA-D5342D701646}"/>
              </a:ext>
            </a:extLst>
          </p:cNvPr>
          <p:cNvSpPr txBox="1"/>
          <p:nvPr/>
        </p:nvSpPr>
        <p:spPr>
          <a:xfrm>
            <a:off x="1446195" y="3797663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Выдан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FDA1A-F775-4CBD-B6FD-204C29FA1B17}"/>
              </a:ext>
            </a:extLst>
          </p:cNvPr>
          <p:cNvSpPr txBox="1"/>
          <p:nvPr/>
        </p:nvSpPr>
        <p:spPr>
          <a:xfrm>
            <a:off x="1300736" y="4257077"/>
            <a:ext cx="425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/>
              </a:rPr>
              <a:t>ШАХБАЗОВОЙ ГУНАЙ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40FD1-C893-4A3E-A28D-900FFE6E4828}"/>
              </a:ext>
            </a:extLst>
          </p:cNvPr>
          <p:cNvSpPr txBox="1"/>
          <p:nvPr/>
        </p:nvSpPr>
        <p:spPr>
          <a:xfrm>
            <a:off x="764704" y="4670256"/>
            <a:ext cx="50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 участие в областном заочном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8CE1-2CEB-4FAA-B46B-59AAA30566F2}"/>
              </a:ext>
            </a:extLst>
          </p:cNvPr>
          <p:cNvSpPr txBox="1"/>
          <p:nvPr/>
        </p:nvSpPr>
        <p:spPr>
          <a:xfrm>
            <a:off x="2606803" y="51011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фотоконкурсе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0614D-9490-42F5-8EB2-E7A5A7DE6CB1}"/>
              </a:ext>
            </a:extLst>
          </p:cNvPr>
          <p:cNvSpPr txBox="1"/>
          <p:nvPr/>
        </p:nvSpPr>
        <p:spPr>
          <a:xfrm>
            <a:off x="868698" y="5437293"/>
            <a:ext cx="51206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«ИНОСТРАННЫЙ ЯЗЫК В МОЕЙ ПРОФЕССИИ»</a:t>
            </a:r>
            <a:endParaRPr lang="ru-RU" sz="1100" dirty="0">
              <a:latin typeface="Times New Roman"/>
              <a:ea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1B60B1-B249-48E7-801D-6F10B4E6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3" y="6645011"/>
            <a:ext cx="4797968" cy="1268078"/>
          </a:xfrm>
          <a:prstGeom prst="rect">
            <a:avLst/>
          </a:prstGeom>
        </p:spPr>
      </p:pic>
      <p:pic>
        <p:nvPicPr>
          <p:cNvPr id="12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CDB9CF90-36D8-4D6E-8F3A-82FCC700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13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839C0007-5260-4C1D-B688-B33B37C4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132" y="7212570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85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0BEC37-301C-488E-9738-2E50F67DE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"/>
            <a:ext cx="6858000" cy="9904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E6629-7558-48D9-9CC2-2CBBC1858881}"/>
              </a:ext>
            </a:extLst>
          </p:cNvPr>
          <p:cNvSpPr txBox="1"/>
          <p:nvPr/>
        </p:nvSpPr>
        <p:spPr>
          <a:xfrm>
            <a:off x="1446195" y="3797663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Выдан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5FD2E-0A66-4A51-9C13-91E9447E47C9}"/>
              </a:ext>
            </a:extLst>
          </p:cNvPr>
          <p:cNvSpPr txBox="1"/>
          <p:nvPr/>
        </p:nvSpPr>
        <p:spPr>
          <a:xfrm>
            <a:off x="1300736" y="4257077"/>
            <a:ext cx="425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/>
              </a:rPr>
              <a:t>ВОЛКОВОЙ ОЛЬГЕ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328AB-4C26-47C2-99FD-52973BC1545C}"/>
              </a:ext>
            </a:extLst>
          </p:cNvPr>
          <p:cNvSpPr txBox="1"/>
          <p:nvPr/>
        </p:nvSpPr>
        <p:spPr>
          <a:xfrm>
            <a:off x="764704" y="4670256"/>
            <a:ext cx="50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 участие в областном заочном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4FC64-60A4-4D27-96F4-2E5EB49CEEB7}"/>
              </a:ext>
            </a:extLst>
          </p:cNvPr>
          <p:cNvSpPr txBox="1"/>
          <p:nvPr/>
        </p:nvSpPr>
        <p:spPr>
          <a:xfrm>
            <a:off x="2606803" y="51011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фотоконкурсе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B5544-5D22-4FFC-8328-F9DB9C6CB5C4}"/>
              </a:ext>
            </a:extLst>
          </p:cNvPr>
          <p:cNvSpPr txBox="1"/>
          <p:nvPr/>
        </p:nvSpPr>
        <p:spPr>
          <a:xfrm>
            <a:off x="868698" y="5437293"/>
            <a:ext cx="51206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«ИНОСТРАННЫЙ ЯЗЫК В МОЕЙ ПРОФЕССИИ»</a:t>
            </a:r>
            <a:endParaRPr lang="ru-RU" sz="1100" dirty="0">
              <a:latin typeface="Times New Roman"/>
              <a:ea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1AE2F0-7D96-42A3-AF5E-71D6CDA2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3" y="6645011"/>
            <a:ext cx="4797968" cy="1268078"/>
          </a:xfrm>
          <a:prstGeom prst="rect">
            <a:avLst/>
          </a:prstGeom>
        </p:spPr>
      </p:pic>
      <p:pic>
        <p:nvPicPr>
          <p:cNvPr id="12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1E3B6DEC-E925-49B4-B955-533599F2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13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3E7848E5-51CD-40B0-8700-84E4323B8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132" y="7212570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91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128</Words>
  <Application>Microsoft Office PowerPoint</Application>
  <PresentationFormat>Лист A4 (210x297 мм)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Ибрагимова</dc:creator>
  <cp:lastModifiedBy>noutbook_11</cp:lastModifiedBy>
  <cp:revision>19</cp:revision>
  <cp:lastPrinted>2019-11-29T07:58:34Z</cp:lastPrinted>
  <dcterms:created xsi:type="dcterms:W3CDTF">2019-11-28T07:32:19Z</dcterms:created>
  <dcterms:modified xsi:type="dcterms:W3CDTF">2020-10-27T11:32:54Z</dcterms:modified>
</cp:coreProperties>
</file>