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371" r:id="rId2"/>
    <p:sldId id="369" r:id="rId3"/>
    <p:sldId id="370" r:id="rId4"/>
    <p:sldId id="285" r:id="rId5"/>
    <p:sldId id="276" r:id="rId6"/>
    <p:sldId id="289" r:id="rId7"/>
    <p:sldId id="363" r:id="rId8"/>
    <p:sldId id="288" r:id="rId9"/>
    <p:sldId id="365"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3" r:id="rId23"/>
    <p:sldId id="309" r:id="rId24"/>
    <p:sldId id="325" r:id="rId25"/>
    <p:sldId id="372" r:id="rId26"/>
    <p:sldId id="324" r:id="rId27"/>
    <p:sldId id="306" r:id="rId28"/>
    <p:sldId id="326" r:id="rId29"/>
    <p:sldId id="362" r:id="rId30"/>
    <p:sldId id="368" r:id="rId31"/>
    <p:sldId id="307" r:id="rId32"/>
    <p:sldId id="373" r:id="rId33"/>
    <p:sldId id="366" r:id="rId34"/>
    <p:sldId id="27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1564"/>
    <a:srgbClr val="00B0F0"/>
    <a:srgbClr val="DBEEF4"/>
    <a:srgbClr val="000000"/>
    <a:srgbClr val="47CFFF"/>
    <a:srgbClr val="0000CC"/>
    <a:srgbClr val="119145"/>
    <a:srgbClr val="C3D69B"/>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3" autoAdjust="0"/>
    <p:restoredTop sz="94624" autoAdjust="0"/>
  </p:normalViewPr>
  <p:slideViewPr>
    <p:cSldViewPr>
      <p:cViewPr varScale="1">
        <p:scale>
          <a:sx n="65" d="100"/>
          <a:sy n="65" d="100"/>
        </p:scale>
        <p:origin x="13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Екатерина Киреева" userId="bafd07fe3df4918f" providerId="LiveId" clId="{85FB4EF7-D3F6-4019-AABF-0009B714F663}"/>
    <pc:docChg chg="undo custSel addSld delSld modSld sldOrd">
      <pc:chgData name="Екатерина Киреева" userId="bafd07fe3df4918f" providerId="LiveId" clId="{85FB4EF7-D3F6-4019-AABF-0009B714F663}" dt="2021-03-30T13:29:28.028" v="438" actId="1076"/>
      <pc:docMkLst>
        <pc:docMk/>
      </pc:docMkLst>
      <pc:sldChg chg="del">
        <pc:chgData name="Екатерина Киреева" userId="bafd07fe3df4918f" providerId="LiveId" clId="{85FB4EF7-D3F6-4019-AABF-0009B714F663}" dt="2021-03-19T11:55:02.031" v="2" actId="47"/>
        <pc:sldMkLst>
          <pc:docMk/>
          <pc:sldMk cId="0" sldId="256"/>
        </pc:sldMkLst>
      </pc:sldChg>
      <pc:sldChg chg="del">
        <pc:chgData name="Екатерина Киреева" userId="bafd07fe3df4918f" providerId="LiveId" clId="{85FB4EF7-D3F6-4019-AABF-0009B714F663}" dt="2021-03-19T11:55:03.728" v="3" actId="47"/>
        <pc:sldMkLst>
          <pc:docMk/>
          <pc:sldMk cId="0" sldId="257"/>
        </pc:sldMkLst>
      </pc:sldChg>
      <pc:sldChg chg="del">
        <pc:chgData name="Екатерина Киреева" userId="bafd07fe3df4918f" providerId="LiveId" clId="{85FB4EF7-D3F6-4019-AABF-0009B714F663}" dt="2021-03-19T11:55:07.584" v="6" actId="47"/>
        <pc:sldMkLst>
          <pc:docMk/>
          <pc:sldMk cId="0" sldId="259"/>
        </pc:sldMkLst>
      </pc:sldChg>
      <pc:sldChg chg="del">
        <pc:chgData name="Екатерина Киреева" userId="bafd07fe3df4918f" providerId="LiveId" clId="{85FB4EF7-D3F6-4019-AABF-0009B714F663}" dt="2021-03-19T11:55:06.672" v="5" actId="47"/>
        <pc:sldMkLst>
          <pc:docMk/>
          <pc:sldMk cId="0" sldId="260"/>
        </pc:sldMkLst>
      </pc:sldChg>
      <pc:sldChg chg="del">
        <pc:chgData name="Екатерина Киреева" userId="bafd07fe3df4918f" providerId="LiveId" clId="{85FB4EF7-D3F6-4019-AABF-0009B714F663}" dt="2021-03-19T11:55:08.192" v="7" actId="47"/>
        <pc:sldMkLst>
          <pc:docMk/>
          <pc:sldMk cId="0" sldId="261"/>
        </pc:sldMkLst>
      </pc:sldChg>
      <pc:sldChg chg="del">
        <pc:chgData name="Екатерина Киреева" userId="bafd07fe3df4918f" providerId="LiveId" clId="{85FB4EF7-D3F6-4019-AABF-0009B714F663}" dt="2021-03-19T11:55:08.848" v="8" actId="47"/>
        <pc:sldMkLst>
          <pc:docMk/>
          <pc:sldMk cId="0" sldId="262"/>
        </pc:sldMkLst>
      </pc:sldChg>
      <pc:sldChg chg="del">
        <pc:chgData name="Екатерина Киреева" userId="bafd07fe3df4918f" providerId="LiveId" clId="{85FB4EF7-D3F6-4019-AABF-0009B714F663}" dt="2021-03-19T11:55:09.520" v="9" actId="47"/>
        <pc:sldMkLst>
          <pc:docMk/>
          <pc:sldMk cId="0" sldId="267"/>
        </pc:sldMkLst>
      </pc:sldChg>
      <pc:sldChg chg="del">
        <pc:chgData name="Екатерина Киреева" userId="bafd07fe3df4918f" providerId="LiveId" clId="{85FB4EF7-D3F6-4019-AABF-0009B714F663}" dt="2021-03-19T11:55:05.440" v="4" actId="47"/>
        <pc:sldMkLst>
          <pc:docMk/>
          <pc:sldMk cId="0" sldId="269"/>
        </pc:sldMkLst>
      </pc:sldChg>
      <pc:sldChg chg="modSp mod">
        <pc:chgData name="Екатерина Киреева" userId="bafd07fe3df4918f" providerId="LiveId" clId="{85FB4EF7-D3F6-4019-AABF-0009B714F663}" dt="2021-03-19T12:36:08.707" v="253" actId="20577"/>
        <pc:sldMkLst>
          <pc:docMk/>
          <pc:sldMk cId="0" sldId="270"/>
        </pc:sldMkLst>
        <pc:spChg chg="mod">
          <ac:chgData name="Екатерина Киреева" userId="bafd07fe3df4918f" providerId="LiveId" clId="{85FB4EF7-D3F6-4019-AABF-0009B714F663}" dt="2021-03-19T12:36:08.707" v="253" actId="20577"/>
          <ac:spMkLst>
            <pc:docMk/>
            <pc:sldMk cId="0" sldId="270"/>
            <ac:spMk id="8" creationId="{00000000-0000-0000-0000-000000000000}"/>
          </ac:spMkLst>
        </pc:spChg>
      </pc:sldChg>
      <pc:sldChg chg="del">
        <pc:chgData name="Екатерина Киреева" userId="bafd07fe3df4918f" providerId="LiveId" clId="{85FB4EF7-D3F6-4019-AABF-0009B714F663}" dt="2021-03-19T11:54:58.383" v="0" actId="47"/>
        <pc:sldMkLst>
          <pc:docMk/>
          <pc:sldMk cId="0" sldId="275"/>
        </pc:sldMkLst>
      </pc:sldChg>
      <pc:sldChg chg="addSp delSp modSp mod delAnim modAnim">
        <pc:chgData name="Екатерина Киреева" userId="bafd07fe3df4918f" providerId="LiveId" clId="{85FB4EF7-D3F6-4019-AABF-0009B714F663}" dt="2021-03-19T12:42:42.659" v="357" actId="1076"/>
        <pc:sldMkLst>
          <pc:docMk/>
          <pc:sldMk cId="0" sldId="276"/>
        </pc:sldMkLst>
        <pc:spChg chg="add mod">
          <ac:chgData name="Екатерина Киреева" userId="bafd07fe3df4918f" providerId="LiveId" clId="{85FB4EF7-D3F6-4019-AABF-0009B714F663}" dt="2021-03-19T12:42:42.659" v="357" actId="1076"/>
          <ac:spMkLst>
            <pc:docMk/>
            <pc:sldMk cId="0" sldId="276"/>
            <ac:spMk id="2" creationId="{4FE150F3-5859-490E-ADDD-F7270C63564A}"/>
          </ac:spMkLst>
        </pc:spChg>
        <pc:spChg chg="del mod">
          <ac:chgData name="Екатерина Киреева" userId="bafd07fe3df4918f" providerId="LiveId" clId="{85FB4EF7-D3F6-4019-AABF-0009B714F663}" dt="2021-03-19T12:17:27.304" v="130"/>
          <ac:spMkLst>
            <pc:docMk/>
            <pc:sldMk cId="0" sldId="276"/>
            <ac:spMk id="10" creationId="{00000000-0000-0000-0000-000000000000}"/>
          </ac:spMkLst>
        </pc:spChg>
      </pc:sldChg>
      <pc:sldChg chg="add del">
        <pc:chgData name="Екатерина Киреева" userId="bafd07fe3df4918f" providerId="LiveId" clId="{85FB4EF7-D3F6-4019-AABF-0009B714F663}" dt="2021-03-19T12:00:01.431" v="27"/>
        <pc:sldMkLst>
          <pc:docMk/>
          <pc:sldMk cId="0" sldId="278"/>
        </pc:sldMkLst>
      </pc:sldChg>
      <pc:sldChg chg="del">
        <pc:chgData name="Екатерина Киреева" userId="bafd07fe3df4918f" providerId="LiveId" clId="{85FB4EF7-D3F6-4019-AABF-0009B714F663}" dt="2021-03-19T11:55:21.493" v="20" actId="47"/>
        <pc:sldMkLst>
          <pc:docMk/>
          <pc:sldMk cId="0" sldId="280"/>
        </pc:sldMkLst>
      </pc:sldChg>
      <pc:sldChg chg="add del">
        <pc:chgData name="Екатерина Киреева" userId="bafd07fe3df4918f" providerId="LiveId" clId="{85FB4EF7-D3F6-4019-AABF-0009B714F663}" dt="2021-03-19T11:58:30.093" v="23" actId="47"/>
        <pc:sldMkLst>
          <pc:docMk/>
          <pc:sldMk cId="2698509054" sldId="281"/>
        </pc:sldMkLst>
      </pc:sldChg>
      <pc:sldChg chg="add del">
        <pc:chgData name="Екатерина Киреева" userId="bafd07fe3df4918f" providerId="LiveId" clId="{85FB4EF7-D3F6-4019-AABF-0009B714F663}" dt="2021-03-19T11:58:30.773" v="24" actId="47"/>
        <pc:sldMkLst>
          <pc:docMk/>
          <pc:sldMk cId="1066198921" sldId="282"/>
        </pc:sldMkLst>
      </pc:sldChg>
      <pc:sldChg chg="add del">
        <pc:chgData name="Екатерина Киреева" userId="bafd07fe3df4918f" providerId="LiveId" clId="{85FB4EF7-D3F6-4019-AABF-0009B714F663}" dt="2021-03-19T11:58:31.501" v="25" actId="47"/>
        <pc:sldMkLst>
          <pc:docMk/>
          <pc:sldMk cId="67643255" sldId="283"/>
        </pc:sldMkLst>
      </pc:sldChg>
      <pc:sldChg chg="add del">
        <pc:chgData name="Екатерина Киреева" userId="bafd07fe3df4918f" providerId="LiveId" clId="{85FB4EF7-D3F6-4019-AABF-0009B714F663}" dt="2021-03-19T12:17:35.158" v="131" actId="47"/>
        <pc:sldMkLst>
          <pc:docMk/>
          <pc:sldMk cId="1468809073" sldId="284"/>
        </pc:sldMkLst>
      </pc:sldChg>
      <pc:sldChg chg="modSp mod modAnim">
        <pc:chgData name="Екатерина Киреева" userId="bafd07fe3df4918f" providerId="LiveId" clId="{85FB4EF7-D3F6-4019-AABF-0009B714F663}" dt="2021-03-30T10:44:19.104" v="427"/>
        <pc:sldMkLst>
          <pc:docMk/>
          <pc:sldMk cId="0" sldId="285"/>
        </pc:sldMkLst>
        <pc:picChg chg="mod">
          <ac:chgData name="Екатерина Киреева" userId="bafd07fe3df4918f" providerId="LiveId" clId="{85FB4EF7-D3F6-4019-AABF-0009B714F663}" dt="2021-03-19T12:15:23.990" v="117" actId="1076"/>
          <ac:picMkLst>
            <pc:docMk/>
            <pc:sldMk cId="0" sldId="285"/>
            <ac:picMk id="69634" creationId="{00000000-0000-0000-0000-000000000000}"/>
          </ac:picMkLst>
        </pc:picChg>
      </pc:sldChg>
      <pc:sldChg chg="add del">
        <pc:chgData name="Екатерина Киреева" userId="bafd07fe3df4918f" providerId="LiveId" clId="{85FB4EF7-D3F6-4019-AABF-0009B714F663}" dt="2021-03-19T11:58:29.141" v="22" actId="47"/>
        <pc:sldMkLst>
          <pc:docMk/>
          <pc:sldMk cId="0" sldId="286"/>
        </pc:sldMkLst>
      </pc:sldChg>
      <pc:sldChg chg="delSp modSp add">
        <pc:chgData name="Екатерина Киреева" userId="bafd07fe3df4918f" providerId="LiveId" clId="{85FB4EF7-D3F6-4019-AABF-0009B714F663}" dt="2021-03-19T12:38:31.439" v="277" actId="1076"/>
        <pc:sldMkLst>
          <pc:docMk/>
          <pc:sldMk cId="3363280331" sldId="287"/>
        </pc:sldMkLst>
        <pc:spChg chg="mod">
          <ac:chgData name="Екатерина Киреева" userId="bafd07fe3df4918f" providerId="LiveId" clId="{85FB4EF7-D3F6-4019-AABF-0009B714F663}" dt="2021-03-19T12:37:00.153" v="257" actId="14100"/>
          <ac:spMkLst>
            <pc:docMk/>
            <pc:sldMk cId="3363280331" sldId="287"/>
            <ac:spMk id="2051" creationId="{00000000-0000-0000-0000-000000000000}"/>
          </ac:spMkLst>
        </pc:spChg>
        <pc:spChg chg="del">
          <ac:chgData name="Екатерина Киреева" userId="bafd07fe3df4918f" providerId="LiveId" clId="{85FB4EF7-D3F6-4019-AABF-0009B714F663}" dt="2021-03-19T12:36:42.059" v="255" actId="478"/>
          <ac:spMkLst>
            <pc:docMk/>
            <pc:sldMk cId="3363280331" sldId="287"/>
            <ac:spMk id="2052" creationId="{00000000-0000-0000-0000-000000000000}"/>
          </ac:spMkLst>
        </pc:spChg>
        <pc:picChg chg="mod">
          <ac:chgData name="Екатерина Киреева" userId="bafd07fe3df4918f" providerId="LiveId" clId="{85FB4EF7-D3F6-4019-AABF-0009B714F663}" dt="2021-03-19T12:38:31.439" v="277" actId="1076"/>
          <ac:picMkLst>
            <pc:docMk/>
            <pc:sldMk cId="3363280331" sldId="287"/>
            <ac:picMk id="2053" creationId="{00000000-0000-0000-0000-000000000000}"/>
          </ac:picMkLst>
        </pc:picChg>
      </pc:sldChg>
      <pc:sldChg chg="delSp modSp add mod">
        <pc:chgData name="Екатерина Киреева" userId="bafd07fe3df4918f" providerId="LiveId" clId="{85FB4EF7-D3F6-4019-AABF-0009B714F663}" dt="2021-03-19T12:45:51.853" v="390" actId="14100"/>
        <pc:sldMkLst>
          <pc:docMk/>
          <pc:sldMk cId="3005514086" sldId="288"/>
        </pc:sldMkLst>
        <pc:spChg chg="mod">
          <ac:chgData name="Екатерина Киреева" userId="bafd07fe3df4918f" providerId="LiveId" clId="{85FB4EF7-D3F6-4019-AABF-0009B714F663}" dt="2021-03-19T12:45:25.165" v="387" actId="1076"/>
          <ac:spMkLst>
            <pc:docMk/>
            <pc:sldMk cId="3005514086" sldId="288"/>
            <ac:spMk id="3074" creationId="{00000000-0000-0000-0000-000000000000}"/>
          </ac:spMkLst>
        </pc:spChg>
        <pc:spChg chg="mod">
          <ac:chgData name="Екатерина Киреева" userId="bafd07fe3df4918f" providerId="LiveId" clId="{85FB4EF7-D3F6-4019-AABF-0009B714F663}" dt="2021-03-19T12:45:02.613" v="381" actId="123"/>
          <ac:spMkLst>
            <pc:docMk/>
            <pc:sldMk cId="3005514086" sldId="288"/>
            <ac:spMk id="3075" creationId="{00000000-0000-0000-0000-000000000000}"/>
          </ac:spMkLst>
        </pc:spChg>
        <pc:picChg chg="mod">
          <ac:chgData name="Екатерина Киреева" userId="bafd07fe3df4918f" providerId="LiveId" clId="{85FB4EF7-D3F6-4019-AABF-0009B714F663}" dt="2021-03-19T12:45:51.853" v="390" actId="14100"/>
          <ac:picMkLst>
            <pc:docMk/>
            <pc:sldMk cId="3005514086" sldId="288"/>
            <ac:picMk id="3076" creationId="{00000000-0000-0000-0000-000000000000}"/>
          </ac:picMkLst>
        </pc:picChg>
        <pc:picChg chg="del mod">
          <ac:chgData name="Екатерина Киреева" userId="bafd07fe3df4918f" providerId="LiveId" clId="{85FB4EF7-D3F6-4019-AABF-0009B714F663}" dt="2021-03-19T12:44:19.242" v="371" actId="478"/>
          <ac:picMkLst>
            <pc:docMk/>
            <pc:sldMk cId="3005514086" sldId="288"/>
            <ac:picMk id="3077" creationId="{00000000-0000-0000-0000-000000000000}"/>
          </ac:picMkLst>
        </pc:picChg>
      </pc:sldChg>
      <pc:sldChg chg="del">
        <pc:chgData name="Екатерина Киреева" userId="bafd07fe3df4918f" providerId="LiveId" clId="{85FB4EF7-D3F6-4019-AABF-0009B714F663}" dt="2021-03-19T11:55:09.896" v="10" actId="47"/>
        <pc:sldMkLst>
          <pc:docMk/>
          <pc:sldMk cId="4187728488" sldId="289"/>
        </pc:sldMkLst>
      </pc:sldChg>
      <pc:sldChg chg="add">
        <pc:chgData name="Екатерина Киреева" userId="bafd07fe3df4918f" providerId="LiveId" clId="{85FB4EF7-D3F6-4019-AABF-0009B714F663}" dt="2021-03-19T11:58:10.917" v="21"/>
        <pc:sldMkLst>
          <pc:docMk/>
          <pc:sldMk cId="2063282336" sldId="290"/>
        </pc:sldMkLst>
      </pc:sldChg>
      <pc:sldChg chg="add">
        <pc:chgData name="Екатерина Киреева" userId="bafd07fe3df4918f" providerId="LiveId" clId="{85FB4EF7-D3F6-4019-AABF-0009B714F663}" dt="2021-03-19T11:58:10.917" v="21"/>
        <pc:sldMkLst>
          <pc:docMk/>
          <pc:sldMk cId="1683408180" sldId="291"/>
        </pc:sldMkLst>
      </pc:sldChg>
      <pc:sldChg chg="del">
        <pc:chgData name="Екатерина Киреева" userId="bafd07fe3df4918f" providerId="LiveId" clId="{85FB4EF7-D3F6-4019-AABF-0009B714F663}" dt="2021-03-19T11:55:10.952" v="12" actId="47"/>
        <pc:sldMkLst>
          <pc:docMk/>
          <pc:sldMk cId="1067890337" sldId="292"/>
        </pc:sldMkLst>
      </pc:sldChg>
      <pc:sldChg chg="del">
        <pc:chgData name="Екатерина Киреева" userId="bafd07fe3df4918f" providerId="LiveId" clId="{85FB4EF7-D3F6-4019-AABF-0009B714F663}" dt="2021-03-19T11:55:11.504" v="13" actId="47"/>
        <pc:sldMkLst>
          <pc:docMk/>
          <pc:sldMk cId="2612950420" sldId="293"/>
        </pc:sldMkLst>
      </pc:sldChg>
      <pc:sldChg chg="del">
        <pc:chgData name="Екатерина Киреева" userId="bafd07fe3df4918f" providerId="LiveId" clId="{85FB4EF7-D3F6-4019-AABF-0009B714F663}" dt="2021-03-19T11:55:12.240" v="14" actId="47"/>
        <pc:sldMkLst>
          <pc:docMk/>
          <pc:sldMk cId="3519459076" sldId="294"/>
        </pc:sldMkLst>
      </pc:sldChg>
      <pc:sldChg chg="del">
        <pc:chgData name="Екатерина Киреева" userId="bafd07fe3df4918f" providerId="LiveId" clId="{85FB4EF7-D3F6-4019-AABF-0009B714F663}" dt="2021-03-19T11:55:13.720" v="16" actId="47"/>
        <pc:sldMkLst>
          <pc:docMk/>
          <pc:sldMk cId="3399457189" sldId="295"/>
        </pc:sldMkLst>
      </pc:sldChg>
      <pc:sldChg chg="add">
        <pc:chgData name="Екатерина Киреева" userId="bafd07fe3df4918f" providerId="LiveId" clId="{85FB4EF7-D3F6-4019-AABF-0009B714F663}" dt="2021-03-19T11:58:10.917" v="21"/>
        <pc:sldMkLst>
          <pc:docMk/>
          <pc:sldMk cId="3466978358" sldId="296"/>
        </pc:sldMkLst>
      </pc:sldChg>
      <pc:sldChg chg="add">
        <pc:chgData name="Екатерина Киреева" userId="bafd07fe3df4918f" providerId="LiveId" clId="{85FB4EF7-D3F6-4019-AABF-0009B714F663}" dt="2021-03-19T11:58:10.917" v="21"/>
        <pc:sldMkLst>
          <pc:docMk/>
          <pc:sldMk cId="557787369" sldId="297"/>
        </pc:sldMkLst>
      </pc:sldChg>
      <pc:sldChg chg="del">
        <pc:chgData name="Екатерина Киреева" userId="bafd07fe3df4918f" providerId="LiveId" clId="{85FB4EF7-D3F6-4019-AABF-0009B714F663}" dt="2021-03-19T11:55:15.720" v="17" actId="47"/>
        <pc:sldMkLst>
          <pc:docMk/>
          <pc:sldMk cId="1324549919" sldId="298"/>
        </pc:sldMkLst>
      </pc:sldChg>
      <pc:sldChg chg="add">
        <pc:chgData name="Екатерина Киреева" userId="bafd07fe3df4918f" providerId="LiveId" clId="{85FB4EF7-D3F6-4019-AABF-0009B714F663}" dt="2021-03-19T11:58:10.917" v="21"/>
        <pc:sldMkLst>
          <pc:docMk/>
          <pc:sldMk cId="2549778356" sldId="299"/>
        </pc:sldMkLst>
      </pc:sldChg>
      <pc:sldChg chg="add">
        <pc:chgData name="Екатерина Киреева" userId="bafd07fe3df4918f" providerId="LiveId" clId="{85FB4EF7-D3F6-4019-AABF-0009B714F663}" dt="2021-03-19T11:58:10.917" v="21"/>
        <pc:sldMkLst>
          <pc:docMk/>
          <pc:sldMk cId="3813843578" sldId="300"/>
        </pc:sldMkLst>
      </pc:sldChg>
      <pc:sldChg chg="add">
        <pc:chgData name="Екатерина Киреева" userId="bafd07fe3df4918f" providerId="LiveId" clId="{85FB4EF7-D3F6-4019-AABF-0009B714F663}" dt="2021-03-19T11:58:10.917" v="21"/>
        <pc:sldMkLst>
          <pc:docMk/>
          <pc:sldMk cId="1020905604" sldId="301"/>
        </pc:sldMkLst>
      </pc:sldChg>
      <pc:sldChg chg="add">
        <pc:chgData name="Екатерина Киреева" userId="bafd07fe3df4918f" providerId="LiveId" clId="{85FB4EF7-D3F6-4019-AABF-0009B714F663}" dt="2021-03-19T11:58:10.917" v="21"/>
        <pc:sldMkLst>
          <pc:docMk/>
          <pc:sldMk cId="3576029212" sldId="303"/>
        </pc:sldMkLst>
      </pc:sldChg>
      <pc:sldChg chg="add del">
        <pc:chgData name="Екатерина Киреева" userId="bafd07fe3df4918f" providerId="LiveId" clId="{85FB4EF7-D3F6-4019-AABF-0009B714F663}" dt="2021-03-19T12:19:44.598" v="136" actId="47"/>
        <pc:sldMkLst>
          <pc:docMk/>
          <pc:sldMk cId="856106056" sldId="304"/>
        </pc:sldMkLst>
      </pc:sldChg>
      <pc:sldChg chg="add del">
        <pc:chgData name="Екатерина Киреева" userId="bafd07fe3df4918f" providerId="LiveId" clId="{85FB4EF7-D3F6-4019-AABF-0009B714F663}" dt="2021-03-19T12:19:43.982" v="135" actId="47"/>
        <pc:sldMkLst>
          <pc:docMk/>
          <pc:sldMk cId="559176487" sldId="305"/>
        </pc:sldMkLst>
      </pc:sldChg>
      <pc:sldChg chg="del">
        <pc:chgData name="Екатерина Киреева" userId="bafd07fe3df4918f" providerId="LiveId" clId="{85FB4EF7-D3F6-4019-AABF-0009B714F663}" dt="2021-03-19T11:55:12.808" v="15" actId="47"/>
        <pc:sldMkLst>
          <pc:docMk/>
          <pc:sldMk cId="2651914581" sldId="305"/>
        </pc:sldMkLst>
      </pc:sldChg>
      <pc:sldChg chg="addSp modSp add mod ord">
        <pc:chgData name="Екатерина Киреева" userId="bafd07fe3df4918f" providerId="LiveId" clId="{85FB4EF7-D3F6-4019-AABF-0009B714F663}" dt="2021-03-19T12:02:02.197" v="43" actId="1076"/>
        <pc:sldMkLst>
          <pc:docMk/>
          <pc:sldMk cId="1846283427" sldId="306"/>
        </pc:sldMkLst>
        <pc:spChg chg="add mod">
          <ac:chgData name="Екатерина Киреева" userId="bafd07fe3df4918f" providerId="LiveId" clId="{85FB4EF7-D3F6-4019-AABF-0009B714F663}" dt="2021-03-19T12:02:02.197" v="43" actId="1076"/>
          <ac:spMkLst>
            <pc:docMk/>
            <pc:sldMk cId="1846283427" sldId="306"/>
            <ac:spMk id="2" creationId="{203F02D8-37B9-44D6-B073-5066D73AE80E}"/>
          </ac:spMkLst>
        </pc:spChg>
      </pc:sldChg>
      <pc:sldChg chg="addSp modSp add mod">
        <pc:chgData name="Екатерина Киреева" userId="bafd07fe3df4918f" providerId="LiveId" clId="{85FB4EF7-D3F6-4019-AABF-0009B714F663}" dt="2021-03-19T12:21:17.416" v="167" actId="14100"/>
        <pc:sldMkLst>
          <pc:docMk/>
          <pc:sldMk cId="1549306732" sldId="307"/>
        </pc:sldMkLst>
        <pc:picChg chg="mod">
          <ac:chgData name="Екатерина Киреева" userId="bafd07fe3df4918f" providerId="LiveId" clId="{85FB4EF7-D3F6-4019-AABF-0009B714F663}" dt="2021-03-19T12:21:17.416" v="167" actId="14100"/>
          <ac:picMkLst>
            <pc:docMk/>
            <pc:sldMk cId="1549306732" sldId="307"/>
            <ac:picMk id="2" creationId="{00000000-0000-0000-0000-000000000000}"/>
          </ac:picMkLst>
        </pc:picChg>
        <pc:picChg chg="add mod">
          <ac:chgData name="Екатерина Киреева" userId="bafd07fe3df4918f" providerId="LiveId" clId="{85FB4EF7-D3F6-4019-AABF-0009B714F663}" dt="2021-03-19T12:21:04.531" v="164" actId="1076"/>
          <ac:picMkLst>
            <pc:docMk/>
            <pc:sldMk cId="1549306732" sldId="307"/>
            <ac:picMk id="5" creationId="{AD5112D6-9F0C-45BA-A522-87463ED06B71}"/>
          </ac:picMkLst>
        </pc:picChg>
        <pc:picChg chg="add mod">
          <ac:chgData name="Екатерина Киреева" userId="bafd07fe3df4918f" providerId="LiveId" clId="{85FB4EF7-D3F6-4019-AABF-0009B714F663}" dt="2021-03-19T12:21:03.355" v="163" actId="1076"/>
          <ac:picMkLst>
            <pc:docMk/>
            <pc:sldMk cId="1549306732" sldId="307"/>
            <ac:picMk id="6" creationId="{6EF996A8-571F-4E5B-BDCD-79DF4CC1F9A9}"/>
          </ac:picMkLst>
        </pc:picChg>
        <pc:picChg chg="mod">
          <ac:chgData name="Екатерина Киреева" userId="bafd07fe3df4918f" providerId="LiveId" clId="{85FB4EF7-D3F6-4019-AABF-0009B714F663}" dt="2021-03-19T12:20:36.483" v="154" actId="14100"/>
          <ac:picMkLst>
            <pc:docMk/>
            <pc:sldMk cId="1549306732" sldId="307"/>
            <ac:picMk id="112643" creationId="{00000000-0000-0000-0000-000000000000}"/>
          </ac:picMkLst>
        </pc:picChg>
      </pc:sldChg>
      <pc:sldChg chg="add del">
        <pc:chgData name="Екатерина Киреева" userId="bafd07fe3df4918f" providerId="LiveId" clId="{85FB4EF7-D3F6-4019-AABF-0009B714F663}" dt="2021-03-19T12:19:46.545" v="138" actId="47"/>
        <pc:sldMkLst>
          <pc:docMk/>
          <pc:sldMk cId="2353601817" sldId="308"/>
        </pc:sldMkLst>
      </pc:sldChg>
      <pc:sldChg chg="add">
        <pc:chgData name="Екатерина Киреева" userId="bafd07fe3df4918f" providerId="LiveId" clId="{85FB4EF7-D3F6-4019-AABF-0009B714F663}" dt="2021-03-19T11:58:10.917" v="21"/>
        <pc:sldMkLst>
          <pc:docMk/>
          <pc:sldMk cId="2426270466" sldId="309"/>
        </pc:sldMkLst>
      </pc:sldChg>
      <pc:sldChg chg="add del">
        <pc:chgData name="Екатерина Киреева" userId="bafd07fe3df4918f" providerId="LiveId" clId="{85FB4EF7-D3F6-4019-AABF-0009B714F663}" dt="2021-03-19T12:19:47.049" v="139" actId="47"/>
        <pc:sldMkLst>
          <pc:docMk/>
          <pc:sldMk cId="1744679452" sldId="310"/>
        </pc:sldMkLst>
      </pc:sldChg>
      <pc:sldChg chg="add del">
        <pc:chgData name="Екатерина Киреева" userId="bafd07fe3df4918f" providerId="LiveId" clId="{85FB4EF7-D3F6-4019-AABF-0009B714F663}" dt="2021-03-19T12:19:48.003" v="140" actId="47"/>
        <pc:sldMkLst>
          <pc:docMk/>
          <pc:sldMk cId="2743731532" sldId="311"/>
        </pc:sldMkLst>
      </pc:sldChg>
      <pc:sldChg chg="add del">
        <pc:chgData name="Екатерина Киреева" userId="bafd07fe3df4918f" providerId="LiveId" clId="{85FB4EF7-D3F6-4019-AABF-0009B714F663}" dt="2021-03-19T12:19:48.523" v="141" actId="47"/>
        <pc:sldMkLst>
          <pc:docMk/>
          <pc:sldMk cId="3760703438" sldId="312"/>
        </pc:sldMkLst>
      </pc:sldChg>
      <pc:sldChg chg="add">
        <pc:chgData name="Екатерина Киреева" userId="bafd07fe3df4918f" providerId="LiveId" clId="{85FB4EF7-D3F6-4019-AABF-0009B714F663}" dt="2021-03-19T11:58:10.917" v="21"/>
        <pc:sldMkLst>
          <pc:docMk/>
          <pc:sldMk cId="4292177069" sldId="313"/>
        </pc:sldMkLst>
      </pc:sldChg>
      <pc:sldChg chg="add del">
        <pc:chgData name="Екатерина Киреева" userId="bafd07fe3df4918f" providerId="LiveId" clId="{85FB4EF7-D3F6-4019-AABF-0009B714F663}" dt="2021-03-19T12:19:49.691" v="143" actId="47"/>
        <pc:sldMkLst>
          <pc:docMk/>
          <pc:sldMk cId="49118545" sldId="314"/>
        </pc:sldMkLst>
      </pc:sldChg>
      <pc:sldChg chg="add">
        <pc:chgData name="Екатерина Киреева" userId="bafd07fe3df4918f" providerId="LiveId" clId="{85FB4EF7-D3F6-4019-AABF-0009B714F663}" dt="2021-03-19T11:58:10.917" v="21"/>
        <pc:sldMkLst>
          <pc:docMk/>
          <pc:sldMk cId="2937425274" sldId="317"/>
        </pc:sldMkLst>
      </pc:sldChg>
      <pc:sldChg chg="add ord">
        <pc:chgData name="Екатерина Киреева" userId="bafd07fe3df4918f" providerId="LiveId" clId="{85FB4EF7-D3F6-4019-AABF-0009B714F663}" dt="2021-03-19T12:41:00.508" v="287"/>
        <pc:sldMkLst>
          <pc:docMk/>
          <pc:sldMk cId="3031818787" sldId="318"/>
        </pc:sldMkLst>
      </pc:sldChg>
      <pc:sldChg chg="add del">
        <pc:chgData name="Екатерина Киреева" userId="bafd07fe3df4918f" providerId="LiveId" clId="{85FB4EF7-D3F6-4019-AABF-0009B714F663}" dt="2021-03-19T12:04:28.767" v="86" actId="47"/>
        <pc:sldMkLst>
          <pc:docMk/>
          <pc:sldMk cId="0" sldId="319"/>
        </pc:sldMkLst>
      </pc:sldChg>
      <pc:sldChg chg="add del">
        <pc:chgData name="Екатерина Киреева" userId="bafd07fe3df4918f" providerId="LiveId" clId="{85FB4EF7-D3F6-4019-AABF-0009B714F663}" dt="2021-03-19T12:00:15.328" v="28" actId="47"/>
        <pc:sldMkLst>
          <pc:docMk/>
          <pc:sldMk cId="0" sldId="320"/>
        </pc:sldMkLst>
      </pc:sldChg>
      <pc:sldChg chg="add del">
        <pc:chgData name="Екатерина Киреева" userId="bafd07fe3df4918f" providerId="LiveId" clId="{85FB4EF7-D3F6-4019-AABF-0009B714F663}" dt="2021-03-19T12:00:18.952" v="29" actId="47"/>
        <pc:sldMkLst>
          <pc:docMk/>
          <pc:sldMk cId="2681878310" sldId="321"/>
        </pc:sldMkLst>
      </pc:sldChg>
      <pc:sldChg chg="add ord modAnim">
        <pc:chgData name="Екатерина Киреева" userId="bafd07fe3df4918f" providerId="LiveId" clId="{85FB4EF7-D3F6-4019-AABF-0009B714F663}" dt="2021-03-30T10:44:05.908" v="425"/>
        <pc:sldMkLst>
          <pc:docMk/>
          <pc:sldMk cId="2079606894" sldId="322"/>
        </pc:sldMkLst>
      </pc:sldChg>
      <pc:sldChg chg="modSp add del mod">
        <pc:chgData name="Екатерина Киреева" userId="bafd07fe3df4918f" providerId="LiveId" clId="{85FB4EF7-D3F6-4019-AABF-0009B714F663}" dt="2021-03-19T12:02:06.837" v="44" actId="47"/>
        <pc:sldMkLst>
          <pc:docMk/>
          <pc:sldMk cId="500543359" sldId="323"/>
        </pc:sldMkLst>
        <pc:spChg chg="mod">
          <ac:chgData name="Екатерина Киреева" userId="bafd07fe3df4918f" providerId="LiveId" clId="{85FB4EF7-D3F6-4019-AABF-0009B714F663}" dt="2021-03-19T12:01:14.740" v="36" actId="21"/>
          <ac:spMkLst>
            <pc:docMk/>
            <pc:sldMk cId="500543359" sldId="323"/>
            <ac:spMk id="3075" creationId="{00000000-0000-0000-0000-000000000000}"/>
          </ac:spMkLst>
        </pc:spChg>
      </pc:sldChg>
      <pc:sldChg chg="add">
        <pc:chgData name="Екатерина Киреева" userId="bafd07fe3df4918f" providerId="LiveId" clId="{85FB4EF7-D3F6-4019-AABF-0009B714F663}" dt="2021-03-19T12:00:01.431" v="27"/>
        <pc:sldMkLst>
          <pc:docMk/>
          <pc:sldMk cId="1801515729" sldId="324"/>
        </pc:sldMkLst>
      </pc:sldChg>
      <pc:sldChg chg="modSp add">
        <pc:chgData name="Екатерина Киреева" userId="bafd07fe3df4918f" providerId="LiveId" clId="{85FB4EF7-D3F6-4019-AABF-0009B714F663}" dt="2021-03-19T12:48:49.502" v="424" actId="1076"/>
        <pc:sldMkLst>
          <pc:docMk/>
          <pc:sldMk cId="1771149140" sldId="325"/>
        </pc:sldMkLst>
        <pc:spChg chg="mod">
          <ac:chgData name="Екатерина Киреева" userId="bafd07fe3df4918f" providerId="LiveId" clId="{85FB4EF7-D3F6-4019-AABF-0009B714F663}" dt="2021-03-19T12:48:49.502" v="424" actId="1076"/>
          <ac:spMkLst>
            <pc:docMk/>
            <pc:sldMk cId="1771149140" sldId="325"/>
            <ac:spMk id="5124" creationId="{00000000-0000-0000-0000-000000000000}"/>
          </ac:spMkLst>
        </pc:spChg>
      </pc:sldChg>
      <pc:sldChg chg="modSp add mod">
        <pc:chgData name="Екатерина Киреева" userId="bafd07fe3df4918f" providerId="LiveId" clId="{85FB4EF7-D3F6-4019-AABF-0009B714F663}" dt="2021-03-19T12:02:30.862" v="45" actId="20577"/>
        <pc:sldMkLst>
          <pc:docMk/>
          <pc:sldMk cId="2475439879" sldId="326"/>
        </pc:sldMkLst>
        <pc:spChg chg="mod">
          <ac:chgData name="Екатерина Киреева" userId="bafd07fe3df4918f" providerId="LiveId" clId="{85FB4EF7-D3F6-4019-AABF-0009B714F663}" dt="2021-03-19T12:02:30.862" v="45" actId="20577"/>
          <ac:spMkLst>
            <pc:docMk/>
            <pc:sldMk cId="2475439879" sldId="326"/>
            <ac:spMk id="6146" creationId="{00000000-0000-0000-0000-000000000000}"/>
          </ac:spMkLst>
        </pc:spChg>
      </pc:sldChg>
      <pc:sldChg chg="add del">
        <pc:chgData name="Екатерина Киреева" userId="bafd07fe3df4918f" providerId="LiveId" clId="{85FB4EF7-D3F6-4019-AABF-0009B714F663}" dt="2021-03-19T12:02:46.475" v="46" actId="47"/>
        <pc:sldMkLst>
          <pc:docMk/>
          <pc:sldMk cId="862298763" sldId="327"/>
        </pc:sldMkLst>
      </pc:sldChg>
      <pc:sldChg chg="add del">
        <pc:chgData name="Екатерина Киреева" userId="bafd07fe3df4918f" providerId="LiveId" clId="{85FB4EF7-D3F6-4019-AABF-0009B714F663}" dt="2021-03-19T12:20:02.273" v="146" actId="47"/>
        <pc:sldMkLst>
          <pc:docMk/>
          <pc:sldMk cId="4146384899" sldId="327"/>
        </pc:sldMkLst>
      </pc:sldChg>
      <pc:sldChg chg="add del">
        <pc:chgData name="Екатерина Киреева" userId="bafd07fe3df4918f" providerId="LiveId" clId="{85FB4EF7-D3F6-4019-AABF-0009B714F663}" dt="2021-03-19T12:03:00.877" v="49" actId="47"/>
        <pc:sldMkLst>
          <pc:docMk/>
          <pc:sldMk cId="310249931" sldId="328"/>
        </pc:sldMkLst>
      </pc:sldChg>
      <pc:sldChg chg="add del">
        <pc:chgData name="Екатерина Киреева" userId="bafd07fe3df4918f" providerId="LiveId" clId="{85FB4EF7-D3F6-4019-AABF-0009B714F663}" dt="2021-03-19T12:02:53.373" v="47" actId="47"/>
        <pc:sldMkLst>
          <pc:docMk/>
          <pc:sldMk cId="3987689366" sldId="329"/>
        </pc:sldMkLst>
      </pc:sldChg>
      <pc:sldChg chg="add del">
        <pc:chgData name="Екатерина Киреева" userId="bafd07fe3df4918f" providerId="LiveId" clId="{85FB4EF7-D3F6-4019-AABF-0009B714F663}" dt="2021-03-19T12:02:54.245" v="48" actId="47"/>
        <pc:sldMkLst>
          <pc:docMk/>
          <pc:sldMk cId="1402790583" sldId="330"/>
        </pc:sldMkLst>
      </pc:sldChg>
      <pc:sldChg chg="add del">
        <pc:chgData name="Екатерина Киреева" userId="bafd07fe3df4918f" providerId="LiveId" clId="{85FB4EF7-D3F6-4019-AABF-0009B714F663}" dt="2021-03-19T12:03:05.740" v="50" actId="47"/>
        <pc:sldMkLst>
          <pc:docMk/>
          <pc:sldMk cId="3022820564" sldId="331"/>
        </pc:sldMkLst>
      </pc:sldChg>
      <pc:sldChg chg="add del">
        <pc:chgData name="Екатерина Киреева" userId="bafd07fe3df4918f" providerId="LiveId" clId="{85FB4EF7-D3F6-4019-AABF-0009B714F663}" dt="2021-03-19T12:03:06.636" v="51" actId="47"/>
        <pc:sldMkLst>
          <pc:docMk/>
          <pc:sldMk cId="2716484803" sldId="332"/>
        </pc:sldMkLst>
      </pc:sldChg>
      <pc:sldChg chg="add del">
        <pc:chgData name="Екатерина Киреева" userId="bafd07fe3df4918f" providerId="LiveId" clId="{85FB4EF7-D3F6-4019-AABF-0009B714F663}" dt="2021-03-19T12:03:07.660" v="52" actId="47"/>
        <pc:sldMkLst>
          <pc:docMk/>
          <pc:sldMk cId="4181485822" sldId="333"/>
        </pc:sldMkLst>
      </pc:sldChg>
      <pc:sldChg chg="add del">
        <pc:chgData name="Екатерина Киреева" userId="bafd07fe3df4918f" providerId="LiveId" clId="{85FB4EF7-D3F6-4019-AABF-0009B714F663}" dt="2021-03-19T12:03:08.868" v="53" actId="47"/>
        <pc:sldMkLst>
          <pc:docMk/>
          <pc:sldMk cId="2001683493" sldId="334"/>
        </pc:sldMkLst>
      </pc:sldChg>
      <pc:sldChg chg="add del">
        <pc:chgData name="Екатерина Киреева" userId="bafd07fe3df4918f" providerId="LiveId" clId="{85FB4EF7-D3F6-4019-AABF-0009B714F663}" dt="2021-03-19T12:03:09.668" v="54" actId="47"/>
        <pc:sldMkLst>
          <pc:docMk/>
          <pc:sldMk cId="1929398911" sldId="335"/>
        </pc:sldMkLst>
      </pc:sldChg>
      <pc:sldChg chg="add del">
        <pc:chgData name="Екатерина Киреева" userId="bafd07fe3df4918f" providerId="LiveId" clId="{85FB4EF7-D3F6-4019-AABF-0009B714F663}" dt="2021-03-19T12:20:05.220" v="147" actId="47"/>
        <pc:sldMkLst>
          <pc:docMk/>
          <pc:sldMk cId="3988355675" sldId="335"/>
        </pc:sldMkLst>
      </pc:sldChg>
      <pc:sldChg chg="add del">
        <pc:chgData name="Екатерина Киреева" userId="bafd07fe3df4918f" providerId="LiveId" clId="{85FB4EF7-D3F6-4019-AABF-0009B714F663}" dt="2021-03-19T12:03:10.566" v="55" actId="47"/>
        <pc:sldMkLst>
          <pc:docMk/>
          <pc:sldMk cId="2670264653" sldId="336"/>
        </pc:sldMkLst>
      </pc:sldChg>
      <pc:sldChg chg="add del">
        <pc:chgData name="Екатерина Киреева" userId="bafd07fe3df4918f" providerId="LiveId" clId="{85FB4EF7-D3F6-4019-AABF-0009B714F663}" dt="2021-03-19T12:19:51.227" v="145" actId="47"/>
        <pc:sldMkLst>
          <pc:docMk/>
          <pc:sldMk cId="2739428905" sldId="336"/>
        </pc:sldMkLst>
      </pc:sldChg>
      <pc:sldChg chg="add del">
        <pc:chgData name="Екатерина Киреева" userId="bafd07fe3df4918f" providerId="LiveId" clId="{85FB4EF7-D3F6-4019-AABF-0009B714F663}" dt="2021-03-19T12:03:11.318" v="56" actId="47"/>
        <pc:sldMkLst>
          <pc:docMk/>
          <pc:sldMk cId="2598314754" sldId="337"/>
        </pc:sldMkLst>
      </pc:sldChg>
      <pc:sldChg chg="add del">
        <pc:chgData name="Екатерина Киреева" userId="bafd07fe3df4918f" providerId="LiveId" clId="{85FB4EF7-D3F6-4019-AABF-0009B714F663}" dt="2021-03-19T12:03:12.542" v="57" actId="47"/>
        <pc:sldMkLst>
          <pc:docMk/>
          <pc:sldMk cId="49812511" sldId="338"/>
        </pc:sldMkLst>
      </pc:sldChg>
      <pc:sldChg chg="add del">
        <pc:chgData name="Екатерина Киреева" userId="bafd07fe3df4918f" providerId="LiveId" clId="{85FB4EF7-D3F6-4019-AABF-0009B714F663}" dt="2021-03-19T12:19:45.302" v="137" actId="47"/>
        <pc:sldMkLst>
          <pc:docMk/>
          <pc:sldMk cId="3483747067" sldId="338"/>
        </pc:sldMkLst>
      </pc:sldChg>
      <pc:sldChg chg="add del">
        <pc:chgData name="Екатерина Киреева" userId="bafd07fe3df4918f" providerId="LiveId" clId="{85FB4EF7-D3F6-4019-AABF-0009B714F663}" dt="2021-03-19T12:20:20.925" v="150" actId="47"/>
        <pc:sldMkLst>
          <pc:docMk/>
          <pc:sldMk cId="2154061220" sldId="339"/>
        </pc:sldMkLst>
      </pc:sldChg>
      <pc:sldChg chg="add del">
        <pc:chgData name="Екатерина Киреева" userId="bafd07fe3df4918f" providerId="LiveId" clId="{85FB4EF7-D3F6-4019-AABF-0009B714F663}" dt="2021-03-19T12:03:13.374" v="58" actId="47"/>
        <pc:sldMkLst>
          <pc:docMk/>
          <pc:sldMk cId="3031490403" sldId="339"/>
        </pc:sldMkLst>
      </pc:sldChg>
      <pc:sldChg chg="add del">
        <pc:chgData name="Екатерина Киреева" userId="bafd07fe3df4918f" providerId="LiveId" clId="{85FB4EF7-D3F6-4019-AABF-0009B714F663}" dt="2021-03-19T12:03:14.678" v="59" actId="47"/>
        <pc:sldMkLst>
          <pc:docMk/>
          <pc:sldMk cId="1799178947" sldId="340"/>
        </pc:sldMkLst>
      </pc:sldChg>
      <pc:sldChg chg="delSp modSp add del mod">
        <pc:chgData name="Екатерина Киреева" userId="bafd07fe3df4918f" providerId="LiveId" clId="{85FB4EF7-D3F6-4019-AABF-0009B714F663}" dt="2021-03-19T12:21:08.487" v="165" actId="47"/>
        <pc:sldMkLst>
          <pc:docMk/>
          <pc:sldMk cId="4015591311" sldId="340"/>
        </pc:sldMkLst>
        <pc:picChg chg="del">
          <ac:chgData name="Екатерина Киреева" userId="bafd07fe3df4918f" providerId="LiveId" clId="{85FB4EF7-D3F6-4019-AABF-0009B714F663}" dt="2021-03-19T12:20:40.175" v="155" actId="21"/>
          <ac:picMkLst>
            <pc:docMk/>
            <pc:sldMk cId="4015591311" sldId="340"/>
            <ac:picMk id="2" creationId="{00000000-0000-0000-0000-000000000000}"/>
          </ac:picMkLst>
        </pc:picChg>
        <pc:picChg chg="del mod">
          <ac:chgData name="Екатерина Киреева" userId="bafd07fe3df4918f" providerId="LiveId" clId="{85FB4EF7-D3F6-4019-AABF-0009B714F663}" dt="2021-03-19T12:20:57.291" v="161" actId="21"/>
          <ac:picMkLst>
            <pc:docMk/>
            <pc:sldMk cId="4015591311" sldId="340"/>
            <ac:picMk id="109570" creationId="{00000000-0000-0000-0000-000000000000}"/>
          </ac:picMkLst>
        </pc:picChg>
      </pc:sldChg>
      <pc:sldChg chg="add del">
        <pc:chgData name="Екатерина Киреева" userId="bafd07fe3df4918f" providerId="LiveId" clId="{85FB4EF7-D3F6-4019-AABF-0009B714F663}" dt="2021-03-19T12:20:14.725" v="149" actId="47"/>
        <pc:sldMkLst>
          <pc:docMk/>
          <pc:sldMk cId="2553830211" sldId="341"/>
        </pc:sldMkLst>
      </pc:sldChg>
      <pc:sldChg chg="add del">
        <pc:chgData name="Екатерина Киреева" userId="bafd07fe3df4918f" providerId="LiveId" clId="{85FB4EF7-D3F6-4019-AABF-0009B714F663}" dt="2021-03-19T12:03:15.576" v="60" actId="47"/>
        <pc:sldMkLst>
          <pc:docMk/>
          <pc:sldMk cId="4110574678" sldId="341"/>
        </pc:sldMkLst>
      </pc:sldChg>
      <pc:sldChg chg="add del">
        <pc:chgData name="Екатерина Киреева" userId="bafd07fe3df4918f" providerId="LiveId" clId="{85FB4EF7-D3F6-4019-AABF-0009B714F663}" dt="2021-03-19T12:03:16.328" v="61" actId="47"/>
        <pc:sldMkLst>
          <pc:docMk/>
          <pc:sldMk cId="349549467" sldId="342"/>
        </pc:sldMkLst>
      </pc:sldChg>
      <pc:sldChg chg="add del">
        <pc:chgData name="Екатерина Киреева" userId="bafd07fe3df4918f" providerId="LiveId" clId="{85FB4EF7-D3F6-4019-AABF-0009B714F663}" dt="2021-03-19T12:03:21.200" v="63" actId="47"/>
        <pc:sldMkLst>
          <pc:docMk/>
          <pc:sldMk cId="278061235" sldId="343"/>
        </pc:sldMkLst>
      </pc:sldChg>
      <pc:sldChg chg="add del">
        <pc:chgData name="Екатерина Киреева" userId="bafd07fe3df4918f" providerId="LiveId" clId="{85FB4EF7-D3F6-4019-AABF-0009B714F663}" dt="2021-03-19T12:04:18.976" v="83" actId="47"/>
        <pc:sldMkLst>
          <pc:docMk/>
          <pc:sldMk cId="1053792616" sldId="344"/>
        </pc:sldMkLst>
      </pc:sldChg>
      <pc:sldChg chg="add del">
        <pc:chgData name="Екатерина Киреева" userId="bafd07fe3df4918f" providerId="LiveId" clId="{85FB4EF7-D3F6-4019-AABF-0009B714F663}" dt="2021-03-19T12:04:19.776" v="84" actId="47"/>
        <pc:sldMkLst>
          <pc:docMk/>
          <pc:sldMk cId="4260060491" sldId="345"/>
        </pc:sldMkLst>
      </pc:sldChg>
      <pc:sldChg chg="add">
        <pc:chgData name="Екатерина Киреева" userId="bafd07fe3df4918f" providerId="LiveId" clId="{85FB4EF7-D3F6-4019-AABF-0009B714F663}" dt="2021-03-19T12:00:01.431" v="27"/>
        <pc:sldMkLst>
          <pc:docMk/>
          <pc:sldMk cId="1309692275" sldId="350"/>
        </pc:sldMkLst>
      </pc:sldChg>
      <pc:sldChg chg="addSp modSp add del mod">
        <pc:chgData name="Екатерина Киреева" userId="bafd07fe3df4918f" providerId="LiveId" clId="{85FB4EF7-D3F6-4019-AABF-0009B714F663}" dt="2021-03-19T12:05:43.456" v="100" actId="1076"/>
        <pc:sldMkLst>
          <pc:docMk/>
          <pc:sldMk cId="319196533" sldId="351"/>
        </pc:sldMkLst>
        <pc:spChg chg="add mod">
          <ac:chgData name="Екатерина Киреева" userId="bafd07fe3df4918f" providerId="LiveId" clId="{85FB4EF7-D3F6-4019-AABF-0009B714F663}" dt="2021-03-19T12:05:43.456" v="100" actId="1076"/>
          <ac:spMkLst>
            <pc:docMk/>
            <pc:sldMk cId="319196533" sldId="351"/>
            <ac:spMk id="5" creationId="{23FC7D60-2E5E-4425-A1A5-9667899CA714}"/>
          </ac:spMkLst>
        </pc:spChg>
        <pc:spChg chg="mod">
          <ac:chgData name="Екатерина Киреева" userId="bafd07fe3df4918f" providerId="LiveId" clId="{85FB4EF7-D3F6-4019-AABF-0009B714F663}" dt="2021-03-19T12:05:31.705" v="95" actId="1076"/>
          <ac:spMkLst>
            <pc:docMk/>
            <pc:sldMk cId="319196533" sldId="351"/>
            <ac:spMk id="10242" creationId="{00000000-0000-0000-0000-000000000000}"/>
          </ac:spMkLst>
        </pc:spChg>
        <pc:picChg chg="add mod">
          <ac:chgData name="Екатерина Киреева" userId="bafd07fe3df4918f" providerId="LiveId" clId="{85FB4EF7-D3F6-4019-AABF-0009B714F663}" dt="2021-03-19T12:05:17.553" v="93" actId="1076"/>
          <ac:picMkLst>
            <pc:docMk/>
            <pc:sldMk cId="319196533" sldId="351"/>
            <ac:picMk id="4" creationId="{4F02552F-03C1-4187-B809-3F46B58D928B}"/>
          </ac:picMkLst>
        </pc:picChg>
        <pc:picChg chg="mod">
          <ac:chgData name="Екатерина Киреева" userId="bafd07fe3df4918f" providerId="LiveId" clId="{85FB4EF7-D3F6-4019-AABF-0009B714F663}" dt="2021-03-19T12:05:26.145" v="94" actId="14100"/>
          <ac:picMkLst>
            <pc:docMk/>
            <pc:sldMk cId="319196533" sldId="351"/>
            <ac:picMk id="10243" creationId="{00000000-0000-0000-0000-000000000000}"/>
          </ac:picMkLst>
        </pc:picChg>
      </pc:sldChg>
      <pc:sldChg chg="addSp delSp modSp add del mod">
        <pc:chgData name="Екатерина Киреева" userId="bafd07fe3df4918f" providerId="LiveId" clId="{85FB4EF7-D3F6-4019-AABF-0009B714F663}" dt="2021-03-19T12:05:46.376" v="101" actId="47"/>
        <pc:sldMkLst>
          <pc:docMk/>
          <pc:sldMk cId="3389699156" sldId="352"/>
        </pc:sldMkLst>
        <pc:spChg chg="add mod">
          <ac:chgData name="Екатерина Киреева" userId="bafd07fe3df4918f" providerId="LiveId" clId="{85FB4EF7-D3F6-4019-AABF-0009B714F663}" dt="2021-03-19T12:05:36.673" v="97" actId="21"/>
          <ac:spMkLst>
            <pc:docMk/>
            <pc:sldMk cId="3389699156" sldId="352"/>
            <ac:spMk id="3" creationId="{881540FE-CA45-42A9-A1FA-FAE103872143}"/>
          </ac:spMkLst>
        </pc:spChg>
        <pc:spChg chg="del mod">
          <ac:chgData name="Екатерина Киреева" userId="bafd07fe3df4918f" providerId="LiveId" clId="{85FB4EF7-D3F6-4019-AABF-0009B714F663}" dt="2021-03-19T12:05:36.673" v="97" actId="21"/>
          <ac:spMkLst>
            <pc:docMk/>
            <pc:sldMk cId="3389699156" sldId="352"/>
            <ac:spMk id="11266" creationId="{00000000-0000-0000-0000-000000000000}"/>
          </ac:spMkLst>
        </pc:spChg>
        <pc:picChg chg="del">
          <ac:chgData name="Екатерина Киреева" userId="bafd07fe3df4918f" providerId="LiveId" clId="{85FB4EF7-D3F6-4019-AABF-0009B714F663}" dt="2021-03-19T12:05:04.127" v="89" actId="21"/>
          <ac:picMkLst>
            <pc:docMk/>
            <pc:sldMk cId="3389699156" sldId="352"/>
            <ac:picMk id="11267" creationId="{00000000-0000-0000-0000-000000000000}"/>
          </ac:picMkLst>
        </pc:picChg>
      </pc:sldChg>
      <pc:sldChg chg="addSp delSp modSp add del mod">
        <pc:chgData name="Екатерина Киреева" userId="bafd07fe3df4918f" providerId="LiveId" clId="{85FB4EF7-D3F6-4019-AABF-0009B714F663}" dt="2021-03-19T12:06:12.812" v="108" actId="1076"/>
        <pc:sldMkLst>
          <pc:docMk/>
          <pc:sldMk cId="3768069969" sldId="353"/>
        </pc:sldMkLst>
        <pc:spChg chg="add mod">
          <ac:chgData name="Екатерина Киреева" userId="bafd07fe3df4918f" providerId="LiveId" clId="{85FB4EF7-D3F6-4019-AABF-0009B714F663}" dt="2021-03-19T12:06:00.076" v="104" actId="478"/>
          <ac:spMkLst>
            <pc:docMk/>
            <pc:sldMk cId="3768069969" sldId="353"/>
            <ac:spMk id="3" creationId="{DBD70F3B-6FAB-476F-83F3-9E20B2580D53}"/>
          </ac:spMkLst>
        </pc:spChg>
        <pc:spChg chg="del mod">
          <ac:chgData name="Екатерина Киреева" userId="bafd07fe3df4918f" providerId="LiveId" clId="{85FB4EF7-D3F6-4019-AABF-0009B714F663}" dt="2021-03-19T12:06:00.076" v="104" actId="478"/>
          <ac:spMkLst>
            <pc:docMk/>
            <pc:sldMk cId="3768069969" sldId="353"/>
            <ac:spMk id="12290" creationId="{00000000-0000-0000-0000-000000000000}"/>
          </ac:spMkLst>
        </pc:spChg>
        <pc:picChg chg="mod">
          <ac:chgData name="Екатерина Киреева" userId="bafd07fe3df4918f" providerId="LiveId" clId="{85FB4EF7-D3F6-4019-AABF-0009B714F663}" dt="2021-03-19T12:06:12.812" v="108" actId="1076"/>
          <ac:picMkLst>
            <pc:docMk/>
            <pc:sldMk cId="3768069969" sldId="353"/>
            <ac:picMk id="12291" creationId="{00000000-0000-0000-0000-000000000000}"/>
          </ac:picMkLst>
        </pc:picChg>
      </pc:sldChg>
      <pc:sldChg chg="add del">
        <pc:chgData name="Екатерина Киреева" userId="bafd07fe3df4918f" providerId="LiveId" clId="{85FB4EF7-D3F6-4019-AABF-0009B714F663}" dt="2021-03-19T12:31:22.603" v="168" actId="47"/>
        <pc:sldMkLst>
          <pc:docMk/>
          <pc:sldMk cId="378379067" sldId="354"/>
        </pc:sldMkLst>
      </pc:sldChg>
      <pc:sldChg chg="modSp add del mod">
        <pc:chgData name="Екатерина Киреева" userId="bafd07fe3df4918f" providerId="LiveId" clId="{85FB4EF7-D3F6-4019-AABF-0009B714F663}" dt="2021-03-19T12:31:43.069" v="171" actId="20577"/>
        <pc:sldMkLst>
          <pc:docMk/>
          <pc:sldMk cId="421861280" sldId="355"/>
        </pc:sldMkLst>
        <pc:spChg chg="mod">
          <ac:chgData name="Екатерина Киреева" userId="bafd07fe3df4918f" providerId="LiveId" clId="{85FB4EF7-D3F6-4019-AABF-0009B714F663}" dt="2021-03-19T12:31:43.069" v="171" actId="20577"/>
          <ac:spMkLst>
            <pc:docMk/>
            <pc:sldMk cId="421861280" sldId="355"/>
            <ac:spMk id="14338" creationId="{00000000-0000-0000-0000-000000000000}"/>
          </ac:spMkLst>
        </pc:spChg>
      </pc:sldChg>
      <pc:sldChg chg="add del">
        <pc:chgData name="Екатерина Киреева" userId="bafd07fe3df4918f" providerId="LiveId" clId="{85FB4EF7-D3F6-4019-AABF-0009B714F663}" dt="2021-03-19T12:31:25.491" v="169" actId="47"/>
        <pc:sldMkLst>
          <pc:docMk/>
          <pc:sldMk cId="626825816" sldId="356"/>
        </pc:sldMkLst>
      </pc:sldChg>
      <pc:sldChg chg="modSp add mod">
        <pc:chgData name="Екатерина Киреева" userId="bafd07fe3df4918f" providerId="LiveId" clId="{85FB4EF7-D3F6-4019-AABF-0009B714F663}" dt="2021-03-19T12:31:49.225" v="173" actId="20577"/>
        <pc:sldMkLst>
          <pc:docMk/>
          <pc:sldMk cId="2735224868" sldId="357"/>
        </pc:sldMkLst>
        <pc:spChg chg="mod">
          <ac:chgData name="Екатерина Киреева" userId="bafd07fe3df4918f" providerId="LiveId" clId="{85FB4EF7-D3F6-4019-AABF-0009B714F663}" dt="2021-03-19T12:31:49.225" v="173" actId="20577"/>
          <ac:spMkLst>
            <pc:docMk/>
            <pc:sldMk cId="2735224868" sldId="357"/>
            <ac:spMk id="16386" creationId="{00000000-0000-0000-0000-000000000000}"/>
          </ac:spMkLst>
        </pc:spChg>
      </pc:sldChg>
      <pc:sldChg chg="modSp add mod">
        <pc:chgData name="Екатерина Киреева" userId="bafd07fe3df4918f" providerId="LiveId" clId="{85FB4EF7-D3F6-4019-AABF-0009B714F663}" dt="2021-03-19T12:31:55.441" v="175" actId="20577"/>
        <pc:sldMkLst>
          <pc:docMk/>
          <pc:sldMk cId="2757963188" sldId="360"/>
        </pc:sldMkLst>
        <pc:spChg chg="mod">
          <ac:chgData name="Екатерина Киреева" userId="bafd07fe3df4918f" providerId="LiveId" clId="{85FB4EF7-D3F6-4019-AABF-0009B714F663}" dt="2021-03-19T12:31:55.441" v="175" actId="20577"/>
          <ac:spMkLst>
            <pc:docMk/>
            <pc:sldMk cId="2757963188" sldId="360"/>
            <ac:spMk id="19458" creationId="{00000000-0000-0000-0000-000000000000}"/>
          </ac:spMkLst>
        </pc:spChg>
      </pc:sldChg>
      <pc:sldChg chg="addSp delSp modSp new mod">
        <pc:chgData name="Екатерина Киреева" userId="bafd07fe3df4918f" providerId="LiveId" clId="{85FB4EF7-D3F6-4019-AABF-0009B714F663}" dt="2021-03-30T13:29:28.028" v="438" actId="1076"/>
        <pc:sldMkLst>
          <pc:docMk/>
          <pc:sldMk cId="1405942665" sldId="361"/>
        </pc:sldMkLst>
        <pc:spChg chg="add del">
          <ac:chgData name="Екатерина Киреева" userId="bafd07fe3df4918f" providerId="LiveId" clId="{85FB4EF7-D3F6-4019-AABF-0009B714F663}" dt="2021-03-19T12:13:12.142" v="111"/>
          <ac:spMkLst>
            <pc:docMk/>
            <pc:sldMk cId="1405942665" sldId="361"/>
            <ac:spMk id="2" creationId="{A8A7C29E-193B-4AC1-9B55-C404FE4D5669}"/>
          </ac:spMkLst>
        </pc:spChg>
        <pc:spChg chg="add mod">
          <ac:chgData name="Екатерина Киреева" userId="bafd07fe3df4918f" providerId="LiveId" clId="{85FB4EF7-D3F6-4019-AABF-0009B714F663}" dt="2021-03-19T12:16:41.430" v="124" actId="1076"/>
          <ac:spMkLst>
            <pc:docMk/>
            <pc:sldMk cId="1405942665" sldId="361"/>
            <ac:spMk id="3" creationId="{35B99240-EC85-49A7-B160-1A30AC55D922}"/>
          </ac:spMkLst>
        </pc:spChg>
        <pc:picChg chg="add mod">
          <ac:chgData name="Екатерина Киреева" userId="bafd07fe3df4918f" providerId="LiveId" clId="{85FB4EF7-D3F6-4019-AABF-0009B714F663}" dt="2021-03-30T13:29:28.028" v="438" actId="1076"/>
          <ac:picMkLst>
            <pc:docMk/>
            <pc:sldMk cId="1405942665" sldId="361"/>
            <ac:picMk id="4" creationId="{0713BE02-8450-40B2-BE89-32A6C7837301}"/>
          </ac:picMkLst>
        </pc:picChg>
        <pc:picChg chg="add del mod">
          <ac:chgData name="Екатерина Киреева" userId="bafd07fe3df4918f" providerId="LiveId" clId="{85FB4EF7-D3F6-4019-AABF-0009B714F663}" dt="2021-03-30T10:44:24.597" v="428" actId="478"/>
          <ac:picMkLst>
            <pc:docMk/>
            <pc:sldMk cId="1405942665" sldId="361"/>
            <ac:picMk id="5" creationId="{FDCADEC1-1DE1-4173-94DD-9BB5A226C7F0}"/>
          </ac:picMkLst>
        </pc:picChg>
        <pc:picChg chg="add mod">
          <ac:chgData name="Екатерина Киреева" userId="bafd07fe3df4918f" providerId="LiveId" clId="{85FB4EF7-D3F6-4019-AABF-0009B714F663}" dt="2021-03-19T12:16:48.839" v="126" actId="1076"/>
          <ac:picMkLst>
            <pc:docMk/>
            <pc:sldMk cId="1405942665" sldId="361"/>
            <ac:picMk id="7" creationId="{790F34E7-6D24-415D-B173-9BD07D6115E7}"/>
          </ac:picMkLst>
        </pc:picChg>
      </pc:sldChg>
      <pc:sldChg chg="add del">
        <pc:chgData name="Екатерина Киреева" userId="bafd07fe3df4918f" providerId="LiveId" clId="{85FB4EF7-D3F6-4019-AABF-0009B714F663}" dt="2021-03-19T12:03:19.472" v="62" actId="47"/>
        <pc:sldMkLst>
          <pc:docMk/>
          <pc:sldMk cId="1826410828" sldId="361"/>
        </pc:sldMkLst>
      </pc:sldChg>
      <pc:sldChg chg="add del">
        <pc:chgData name="Екатерина Киреева" userId="bafd07fe3df4918f" providerId="LiveId" clId="{85FB4EF7-D3F6-4019-AABF-0009B714F663}" dt="2021-03-19T12:03:26.211" v="64" actId="47"/>
        <pc:sldMkLst>
          <pc:docMk/>
          <pc:sldMk cId="1021553002" sldId="362"/>
        </pc:sldMkLst>
      </pc:sldChg>
      <pc:sldChg chg="new del">
        <pc:chgData name="Екатерина Киреева" userId="bafd07fe3df4918f" providerId="LiveId" clId="{85FB4EF7-D3F6-4019-AABF-0009B714F663}" dt="2021-03-19T12:21:11.104" v="166" actId="47"/>
        <pc:sldMkLst>
          <pc:docMk/>
          <pc:sldMk cId="3378492127" sldId="362"/>
        </pc:sldMkLst>
      </pc:sldChg>
      <pc:sldChg chg="addSp delSp modSp new mod">
        <pc:chgData name="Екатерина Киреева" userId="bafd07fe3df4918f" providerId="LiveId" clId="{85FB4EF7-D3F6-4019-AABF-0009B714F663}" dt="2021-03-30T13:27:09.598" v="433" actId="14100"/>
        <pc:sldMkLst>
          <pc:docMk/>
          <pc:sldMk cId="3776966804" sldId="362"/>
        </pc:sldMkLst>
        <pc:spChg chg="add mod">
          <ac:chgData name="Екатерина Киреева" userId="bafd07fe3df4918f" providerId="LiveId" clId="{85FB4EF7-D3F6-4019-AABF-0009B714F663}" dt="2021-03-19T12:34:35.531" v="192" actId="1076"/>
          <ac:spMkLst>
            <pc:docMk/>
            <pc:sldMk cId="3776966804" sldId="362"/>
            <ac:spMk id="2" creationId="{797292A8-5461-4BEF-87ED-2EB698744DAA}"/>
          </ac:spMkLst>
        </pc:spChg>
        <pc:picChg chg="add del mod">
          <ac:chgData name="Екатерина Киреева" userId="bafd07fe3df4918f" providerId="LiveId" clId="{85FB4EF7-D3F6-4019-AABF-0009B714F663}" dt="2021-03-30T10:44:45.759" v="429" actId="478"/>
          <ac:picMkLst>
            <pc:docMk/>
            <pc:sldMk cId="3776966804" sldId="362"/>
            <ac:picMk id="4" creationId="{61D2048C-A5C9-45AC-8A0C-6E076547317E}"/>
          </ac:picMkLst>
        </pc:picChg>
        <pc:picChg chg="add mod">
          <ac:chgData name="Екатерина Киреева" userId="bafd07fe3df4918f" providerId="LiveId" clId="{85FB4EF7-D3F6-4019-AABF-0009B714F663}" dt="2021-03-30T13:27:09.598" v="433" actId="14100"/>
          <ac:picMkLst>
            <pc:docMk/>
            <pc:sldMk cId="3776966804" sldId="362"/>
            <ac:picMk id="5" creationId="{48FB23CD-631C-47FB-9BBA-FE79853483F1}"/>
          </ac:picMkLst>
        </pc:picChg>
        <pc:picChg chg="add mod">
          <ac:chgData name="Екатерина Киреева" userId="bafd07fe3df4918f" providerId="LiveId" clId="{85FB4EF7-D3F6-4019-AABF-0009B714F663}" dt="2021-03-19T12:34:27.155" v="191" actId="1076"/>
          <ac:picMkLst>
            <pc:docMk/>
            <pc:sldMk cId="3776966804" sldId="362"/>
            <ac:picMk id="6" creationId="{B40DA28A-601B-457F-BE04-AF7FFAA0CBBD}"/>
          </ac:picMkLst>
        </pc:picChg>
      </pc:sldChg>
      <pc:sldChg chg="delSp modSp add del mod">
        <pc:chgData name="Екатерина Киреева" userId="bafd07fe3df4918f" providerId="LiveId" clId="{85FB4EF7-D3F6-4019-AABF-0009B714F663}" dt="2021-03-19T12:47:40.219" v="422" actId="14100"/>
        <pc:sldMkLst>
          <pc:docMk/>
          <pc:sldMk cId="2194090140" sldId="363"/>
        </pc:sldMkLst>
        <pc:spChg chg="mod">
          <ac:chgData name="Екатерина Киреева" userId="bafd07fe3df4918f" providerId="LiveId" clId="{85FB4EF7-D3F6-4019-AABF-0009B714F663}" dt="2021-03-19T12:46:50.822" v="401" actId="1076"/>
          <ac:spMkLst>
            <pc:docMk/>
            <pc:sldMk cId="2194090140" sldId="363"/>
            <ac:spMk id="2050" creationId="{00000000-0000-0000-0000-000000000000}"/>
          </ac:spMkLst>
        </pc:spChg>
        <pc:spChg chg="del">
          <ac:chgData name="Екатерина Киреева" userId="bafd07fe3df4918f" providerId="LiveId" clId="{85FB4EF7-D3F6-4019-AABF-0009B714F663}" dt="2021-03-19T12:37:13.927" v="259" actId="478"/>
          <ac:spMkLst>
            <pc:docMk/>
            <pc:sldMk cId="2194090140" sldId="363"/>
            <ac:spMk id="2051" creationId="{00000000-0000-0000-0000-000000000000}"/>
          </ac:spMkLst>
        </pc:spChg>
        <pc:spChg chg="mod">
          <ac:chgData name="Екатерина Киреева" userId="bafd07fe3df4918f" providerId="LiveId" clId="{85FB4EF7-D3F6-4019-AABF-0009B714F663}" dt="2021-03-19T12:47:30.312" v="421" actId="20577"/>
          <ac:spMkLst>
            <pc:docMk/>
            <pc:sldMk cId="2194090140" sldId="363"/>
            <ac:spMk id="2052" creationId="{00000000-0000-0000-0000-000000000000}"/>
          </ac:spMkLst>
        </pc:spChg>
        <pc:picChg chg="mod">
          <ac:chgData name="Екатерина Киреева" userId="bafd07fe3df4918f" providerId="LiveId" clId="{85FB4EF7-D3F6-4019-AABF-0009B714F663}" dt="2021-03-19T12:47:40.219" v="422" actId="14100"/>
          <ac:picMkLst>
            <pc:docMk/>
            <pc:sldMk cId="2194090140" sldId="363"/>
            <ac:picMk id="2053" creationId="{00000000-0000-0000-0000-000000000000}"/>
          </ac:picMkLst>
        </pc:picChg>
      </pc:sldChg>
      <pc:sldChg chg="add del">
        <pc:chgData name="Екатерина Киреева" userId="bafd07fe3df4918f" providerId="LiveId" clId="{85FB4EF7-D3F6-4019-AABF-0009B714F663}" dt="2021-03-19T12:04:23.092" v="85" actId="47"/>
        <pc:sldMkLst>
          <pc:docMk/>
          <pc:sldMk cId="3986167623" sldId="363"/>
        </pc:sldMkLst>
      </pc:sldChg>
      <pc:sldChg chg="add del">
        <pc:chgData name="Екатерина Киреева" userId="bafd07fe3df4918f" providerId="LiveId" clId="{85FB4EF7-D3F6-4019-AABF-0009B714F663}" dt="2021-03-19T12:48:17.050" v="423" actId="47"/>
        <pc:sldMkLst>
          <pc:docMk/>
          <pc:sldMk cId="1341976403" sldId="364"/>
        </pc:sldMkLst>
      </pc:sldChg>
      <pc:sldChg chg="add del">
        <pc:chgData name="Екатерина Киреева" userId="bafd07fe3df4918f" providerId="LiveId" clId="{85FB4EF7-D3F6-4019-AABF-0009B714F663}" dt="2021-03-19T12:19:49.171" v="142" actId="47"/>
        <pc:sldMkLst>
          <pc:docMk/>
          <pc:sldMk cId="3468076660" sldId="364"/>
        </pc:sldMkLst>
      </pc:sldChg>
      <pc:sldChg chg="delSp modSp add mod">
        <pc:chgData name="Екатерина Киреева" userId="bafd07fe3df4918f" providerId="LiveId" clId="{85FB4EF7-D3F6-4019-AABF-0009B714F663}" dt="2021-03-19T12:46:09.474" v="392" actId="1076"/>
        <pc:sldMkLst>
          <pc:docMk/>
          <pc:sldMk cId="2761826681" sldId="365"/>
        </pc:sldMkLst>
        <pc:spChg chg="mod">
          <ac:chgData name="Екатерина Киреева" userId="bafd07fe3df4918f" providerId="LiveId" clId="{85FB4EF7-D3F6-4019-AABF-0009B714F663}" dt="2021-03-19T12:46:08.402" v="391" actId="1076"/>
          <ac:spMkLst>
            <pc:docMk/>
            <pc:sldMk cId="2761826681" sldId="365"/>
            <ac:spMk id="3074" creationId="{00000000-0000-0000-0000-000000000000}"/>
          </ac:spMkLst>
        </pc:spChg>
        <pc:spChg chg="mod">
          <ac:chgData name="Екатерина Киреева" userId="bafd07fe3df4918f" providerId="LiveId" clId="{85FB4EF7-D3F6-4019-AABF-0009B714F663}" dt="2021-03-19T12:46:09.474" v="392" actId="1076"/>
          <ac:spMkLst>
            <pc:docMk/>
            <pc:sldMk cId="2761826681" sldId="365"/>
            <ac:spMk id="3075" creationId="{00000000-0000-0000-0000-000000000000}"/>
          </ac:spMkLst>
        </pc:spChg>
        <pc:picChg chg="del mod">
          <ac:chgData name="Екатерина Киреева" userId="bafd07fe3df4918f" providerId="LiveId" clId="{85FB4EF7-D3F6-4019-AABF-0009B714F663}" dt="2021-03-19T12:43:40.284" v="361" actId="478"/>
          <ac:picMkLst>
            <pc:docMk/>
            <pc:sldMk cId="2761826681" sldId="365"/>
            <ac:picMk id="3076" creationId="{00000000-0000-0000-0000-000000000000}"/>
          </ac:picMkLst>
        </pc:picChg>
        <pc:picChg chg="mod">
          <ac:chgData name="Екатерина Киреева" userId="bafd07fe3df4918f" providerId="LiveId" clId="{85FB4EF7-D3F6-4019-AABF-0009B714F663}" dt="2021-03-19T12:44:09.502" v="369" actId="1076"/>
          <ac:picMkLst>
            <pc:docMk/>
            <pc:sldMk cId="2761826681" sldId="365"/>
            <ac:picMk id="3077" creationId="{00000000-0000-0000-0000-000000000000}"/>
          </ac:picMkLst>
        </pc:picChg>
      </pc:sldChg>
      <pc:sldChg chg="add del">
        <pc:chgData name="Екатерина Киреева" userId="bafd07fe3df4918f" providerId="LiveId" clId="{85FB4EF7-D3F6-4019-AABF-0009B714F663}" dt="2021-03-19T12:19:50.499" v="144" actId="47"/>
        <pc:sldMkLst>
          <pc:docMk/>
          <pc:sldMk cId="3895183071" sldId="365"/>
        </pc:sldMkLst>
      </pc:sldChg>
      <pc:sldChg chg="add del">
        <pc:chgData name="Екатерина Киреева" userId="bafd07fe3df4918f" providerId="LiveId" clId="{85FB4EF7-D3F6-4019-AABF-0009B714F663}" dt="2021-03-19T12:20:06.508" v="148" actId="47"/>
        <pc:sldMkLst>
          <pc:docMk/>
          <pc:sldMk cId="2472914063" sldId="366"/>
        </pc:sldMkLst>
      </pc:sldChg>
      <pc:sldMasterChg chg="addSldLayout delSldLayout">
        <pc:chgData name="Екатерина Киреева" userId="bafd07fe3df4918f" providerId="LiveId" clId="{85FB4EF7-D3F6-4019-AABF-0009B714F663}" dt="2021-03-19T12:04:09.882" v="77" actId="47"/>
        <pc:sldMasterMkLst>
          <pc:docMk/>
          <pc:sldMasterMk cId="0" sldId="2147483648"/>
        </pc:sldMasterMkLst>
        <pc:sldLayoutChg chg="add del">
          <pc:chgData name="Екатерина Киреева" userId="bafd07fe3df4918f" providerId="LiveId" clId="{85FB4EF7-D3F6-4019-AABF-0009B714F663}" dt="2021-03-19T12:04:09.882" v="77" actId="47"/>
          <pc:sldLayoutMkLst>
            <pc:docMk/>
            <pc:sldMasterMk cId="0" sldId="2147483648"/>
            <pc:sldLayoutMk cId="3081416446"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BCC39-B674-4785-AF49-FE75BB880B55}" type="datetimeFigureOut">
              <a:rPr lang="ru-RU" smtClean="0"/>
              <a:pPr/>
              <a:t>15.03.2023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B4965-BEEC-405B-B7D9-949827ADB918}" type="slidenum">
              <a:rPr lang="ru-RU" smtClean="0"/>
              <a:pPr/>
              <a:t>‹#›</a:t>
            </a:fld>
            <a:endParaRPr lang="ru-RU"/>
          </a:p>
        </p:txBody>
      </p:sp>
    </p:spTree>
    <p:extLst>
      <p:ext uri="{BB962C8B-B14F-4D97-AF65-F5344CB8AC3E}">
        <p14:creationId xmlns:p14="http://schemas.microsoft.com/office/powerpoint/2010/main" val="279489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4874BF-5266-4DC9-8EC5-F833CE659A5E}" type="slidenum">
              <a:rPr lang="ru-RU" altLang="ru-RU" sz="1200"/>
              <a:pPr eaLnBrk="1" hangingPunct="1"/>
              <a:t>7</a:t>
            </a:fld>
            <a:endParaRPr lang="ru-RU" altLang="ru-RU" sz="12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формулировки появляются после кликанья мышкой</a:t>
            </a:r>
          </a:p>
          <a:p>
            <a:pPr eaLnBrk="1" hangingPunct="1"/>
            <a:endParaRPr lang="ru-RU" altLang="ru-RU"/>
          </a:p>
        </p:txBody>
      </p:sp>
    </p:spTree>
    <p:extLst>
      <p:ext uri="{BB962C8B-B14F-4D97-AF65-F5344CB8AC3E}">
        <p14:creationId xmlns:p14="http://schemas.microsoft.com/office/powerpoint/2010/main" val="383749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7AE4F6-7214-4E25-9D99-EAB1FD6322F0}" type="slidenum">
              <a:rPr lang="ru-RU" altLang="ru-RU" sz="1200"/>
              <a:pPr eaLnBrk="1" hangingPunct="1"/>
              <a:t>23</a:t>
            </a:fld>
            <a:endParaRPr lang="ru-RU" altLang="ru-RU" sz="1200"/>
          </a:p>
        </p:txBody>
      </p:sp>
      <p:sp>
        <p:nvSpPr>
          <p:cNvPr id="62467" name="Rectangle 1026"/>
          <p:cNvSpPr>
            <a:spLocks noGrp="1" noRot="1" noChangeAspect="1" noChangeArrowheads="1" noTextEdit="1"/>
          </p:cNvSpPr>
          <p:nvPr>
            <p:ph type="sldImg"/>
          </p:nvPr>
        </p:nvSpPr>
        <p:spPr>
          <a:solidFill>
            <a:srgbClr val="FFFFFF"/>
          </a:solidFill>
          <a:ln/>
        </p:spPr>
      </p:sp>
      <p:sp>
        <p:nvSpPr>
          <p:cNvPr id="6246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26CA92-F63C-4A7B-9849-78B52752676A}" type="slidenum">
              <a:rPr lang="ru-RU" altLang="ru-RU" sz="1200"/>
              <a:pPr eaLnBrk="1" hangingPunct="1"/>
              <a:t>27</a:t>
            </a:fld>
            <a:endParaRPr lang="ru-RU" altLang="ru-RU"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79"/>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884103-D488-47FC-8561-F4F93D9749DE}" type="slidenum">
              <a:rPr lang="ru-RU" altLang="ru-RU" sz="1200"/>
              <a:pPr eaLnBrk="1" hangingPunct="1"/>
              <a:t>28</a:t>
            </a:fld>
            <a:endParaRPr lang="ru-RU" alt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1224E4-9D08-4785-BA56-01BA6B1B8337}" type="slidenum">
              <a:rPr lang="ru-RU" altLang="ru-RU" sz="1200"/>
              <a:pPr eaLnBrk="1" hangingPunct="1"/>
              <a:t>11</a:t>
            </a:fld>
            <a:endParaRPr lang="ru-RU" altLang="ru-RU" sz="12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12B65F-F573-4990-822B-57F690D21968}" type="slidenum">
              <a:rPr lang="ru-RU" altLang="ru-RU" sz="1200"/>
              <a:pPr eaLnBrk="1" hangingPunct="1"/>
              <a:t>13</a:t>
            </a:fld>
            <a:endParaRPr lang="ru-RU" altLang="ru-RU" sz="1200"/>
          </a:p>
        </p:txBody>
      </p:sp>
      <p:sp>
        <p:nvSpPr>
          <p:cNvPr id="48131" name="Rectangle 2050"/>
          <p:cNvSpPr>
            <a:spLocks noGrp="1" noRot="1" noChangeAspect="1" noChangeArrowheads="1" noTextEdit="1"/>
          </p:cNvSpPr>
          <p:nvPr>
            <p:ph type="sldImg"/>
          </p:nvPr>
        </p:nvSpPr>
        <p:spPr>
          <a:solidFill>
            <a:srgbClr val="FFFFFF"/>
          </a:solidFill>
          <a:ln/>
        </p:spPr>
      </p:sp>
      <p:sp>
        <p:nvSpPr>
          <p:cNvPr id="48132" name="Rectangle 2051"/>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BAC48F-6DE9-43E6-B7C9-C2E47569A05C}" type="slidenum">
              <a:rPr lang="ru-RU" altLang="ru-RU" sz="1200"/>
              <a:pPr eaLnBrk="1" hangingPunct="1"/>
              <a:t>15</a:t>
            </a:fld>
            <a:endParaRPr lang="ru-RU" altLang="ru-RU"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57C8BE-8EFE-4203-A820-A21EF58461C7}" type="slidenum">
              <a:rPr lang="ru-RU" altLang="ru-RU" sz="1200"/>
              <a:pPr eaLnBrk="1" hangingPunct="1"/>
              <a:t>17</a:t>
            </a:fld>
            <a:endParaRPr lang="ru-RU" altLang="ru-RU" sz="12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6A4802-B8C0-44B6-96B3-F8FFAF887252}" type="slidenum">
              <a:rPr lang="ru-RU" altLang="ru-RU" sz="1200"/>
              <a:pPr eaLnBrk="1" hangingPunct="1"/>
              <a:t>19</a:t>
            </a:fld>
            <a:endParaRPr lang="ru-RU" altLang="ru-RU"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E62491-9BED-4289-9289-651B3D0C018F}" type="slidenum">
              <a:rPr lang="ru-RU" altLang="ru-RU" sz="1200"/>
              <a:pPr eaLnBrk="1" hangingPunct="1"/>
              <a:t>20</a:t>
            </a:fld>
            <a:endParaRPr lang="ru-RU" altLang="ru-RU"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59CBA1-1858-4F21-9991-56E360B4A2AD}" type="slidenum">
              <a:rPr lang="ru-RU" altLang="ru-RU" sz="1200"/>
              <a:pPr eaLnBrk="1" hangingPunct="1"/>
              <a:t>21</a:t>
            </a:fld>
            <a:endParaRPr lang="ru-RU" altLang="ru-RU"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5D2475-D6F2-4232-88A7-DC6DD0D65465}" type="slidenum">
              <a:rPr lang="ru-RU" altLang="ru-RU" sz="1200"/>
              <a:pPr eaLnBrk="1" hangingPunct="1"/>
              <a:t>22</a:t>
            </a:fld>
            <a:endParaRPr lang="ru-RU" altLang="ru-RU" sz="12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z="2400">
                <a:solidFill>
                  <a:schemeClr val="accent1"/>
                </a:solidFill>
              </a:rPr>
              <a:t>В режиме слайдов ответ появляется после кликанья мышкой.</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7BA245-486F-4412-A84F-E3E140B21A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6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7BA245-486F-4412-A84F-E3E140B21ABC}" type="slidenum">
              <a:rPr lang="ru-RU" smtClean="0"/>
              <a:pPr/>
              <a:t>‹#›</a:t>
            </a:fld>
            <a:endParaRPr lang="ru-RU"/>
          </a:p>
        </p:txBody>
      </p:sp>
    </p:spTree>
    <p:extLst>
      <p:ext uri="{BB962C8B-B14F-4D97-AF65-F5344CB8AC3E}">
        <p14:creationId xmlns:p14="http://schemas.microsoft.com/office/powerpoint/2010/main" val="3021957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7BA245-486F-4412-A84F-E3E140B21ABC}" type="slidenum">
              <a:rPr lang="ru-RU" smtClean="0"/>
              <a:pPr/>
              <a:t>‹#›</a:t>
            </a:fld>
            <a:endParaRPr lang="ru-RU"/>
          </a:p>
        </p:txBody>
      </p:sp>
    </p:spTree>
    <p:extLst>
      <p:ext uri="{BB962C8B-B14F-4D97-AF65-F5344CB8AC3E}">
        <p14:creationId xmlns:p14="http://schemas.microsoft.com/office/powerpoint/2010/main" val="1995111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7BA245-486F-4412-A84F-E3E140B21ABC}" type="slidenum">
              <a:rPr lang="ru-RU" smtClean="0"/>
              <a:pPr/>
              <a:t>‹#›</a:t>
            </a:fld>
            <a:endParaRPr lang="ru-RU"/>
          </a:p>
        </p:txBody>
      </p:sp>
    </p:spTree>
    <p:extLst>
      <p:ext uri="{BB962C8B-B14F-4D97-AF65-F5344CB8AC3E}">
        <p14:creationId xmlns:p14="http://schemas.microsoft.com/office/powerpoint/2010/main" val="1143253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7BA245-486F-4412-A84F-E3E140B21A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702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7BA245-486F-4412-A84F-E3E140B21ABC}" type="slidenum">
              <a:rPr lang="ru-RU" smtClean="0"/>
              <a:pPr/>
              <a:t>‹#›</a:t>
            </a:fld>
            <a:endParaRPr lang="ru-RU"/>
          </a:p>
        </p:txBody>
      </p:sp>
    </p:spTree>
    <p:extLst>
      <p:ext uri="{BB962C8B-B14F-4D97-AF65-F5344CB8AC3E}">
        <p14:creationId xmlns:p14="http://schemas.microsoft.com/office/powerpoint/2010/main" val="3658971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7BA245-486F-4412-A84F-E3E140B21ABC}" type="slidenum">
              <a:rPr lang="ru-RU" smtClean="0"/>
              <a:pPr/>
              <a:t>‹#›</a:t>
            </a:fld>
            <a:endParaRPr lang="ru-RU"/>
          </a:p>
        </p:txBody>
      </p:sp>
    </p:spTree>
    <p:extLst>
      <p:ext uri="{BB962C8B-B14F-4D97-AF65-F5344CB8AC3E}">
        <p14:creationId xmlns:p14="http://schemas.microsoft.com/office/powerpoint/2010/main" val="3579578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7BA245-486F-4412-A84F-E3E140B21ABC}" type="slidenum">
              <a:rPr lang="ru-RU" smtClean="0"/>
              <a:pPr/>
              <a:t>‹#›</a:t>
            </a:fld>
            <a:endParaRPr lang="ru-RU"/>
          </a:p>
        </p:txBody>
      </p:sp>
    </p:spTree>
    <p:extLst>
      <p:ext uri="{BB962C8B-B14F-4D97-AF65-F5344CB8AC3E}">
        <p14:creationId xmlns:p14="http://schemas.microsoft.com/office/powerpoint/2010/main" val="3524468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3/15/2023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2813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4CE757D-02E1-4346-B554-2FF48F0FF4CB}" type="datetimeFigureOut">
              <a:rPr lang="ru-RU" smtClean="0"/>
              <a:pPr/>
              <a:t>15.03.2023</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7BA245-486F-4412-A84F-E3E140B21ABC}" type="slidenum">
              <a:rPr lang="ru-RU" smtClean="0"/>
              <a:pPr/>
              <a:t>‹#›</a:t>
            </a:fld>
            <a:endParaRPr lang="ru-RU"/>
          </a:p>
        </p:txBody>
      </p:sp>
    </p:spTree>
    <p:extLst>
      <p:ext uri="{BB962C8B-B14F-4D97-AF65-F5344CB8AC3E}">
        <p14:creationId xmlns:p14="http://schemas.microsoft.com/office/powerpoint/2010/main" val="1155365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4CE757D-02E1-4346-B554-2FF48F0FF4CB}" type="datetimeFigureOut">
              <a:rPr lang="ru-RU" smtClean="0"/>
              <a:pPr/>
              <a:t>15.03.2023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7BA245-486F-4412-A84F-E3E140B21ABC}" type="slidenum">
              <a:rPr lang="ru-RU" smtClean="0"/>
              <a:pPr/>
              <a:t>‹#›</a:t>
            </a:fld>
            <a:endParaRPr lang="ru-RU"/>
          </a:p>
        </p:txBody>
      </p:sp>
    </p:spTree>
    <p:extLst>
      <p:ext uri="{BB962C8B-B14F-4D97-AF65-F5344CB8AC3E}">
        <p14:creationId xmlns:p14="http://schemas.microsoft.com/office/powerpoint/2010/main" val="3175710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4CE757D-02E1-4346-B554-2FF48F0FF4CB}" type="datetimeFigureOut">
              <a:rPr lang="ru-RU" smtClean="0"/>
              <a:pPr/>
              <a:t>15.03.2023</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27BA245-486F-4412-A84F-E3E140B21ABC}"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55C2EC8D-2122-44F7-D65C-24A1411470F1}"/>
              </a:ext>
            </a:extLst>
          </p:cNvPr>
          <p:cNvSpPr/>
          <p:nvPr userDrawn="1"/>
        </p:nvSpPr>
        <p:spPr>
          <a:xfrm>
            <a:off x="2459756" y="5922468"/>
            <a:ext cx="7120088"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4000" i="1" kern="1200" baseline="30000" dirty="0">
                <a:solidFill>
                  <a:schemeClr val="bg1">
                    <a:lumMod val="85000"/>
                  </a:schemeClr>
                </a:solidFill>
                <a:effectLst/>
                <a:latin typeface="+mn-lt"/>
                <a:ea typeface="+mn-ea"/>
                <a:cs typeface="+mn-cs"/>
              </a:rPr>
              <a:t>©Киреева Екатерина Валентиновна</a:t>
            </a:r>
            <a:endParaRPr lang="ru-RU" sz="4000" dirty="0">
              <a:solidFill>
                <a:schemeClr val="bg1">
                  <a:lumMod val="85000"/>
                </a:schemeClr>
              </a:solidFill>
            </a:endParaRPr>
          </a:p>
        </p:txBody>
      </p:sp>
    </p:spTree>
    <p:extLst>
      <p:ext uri="{BB962C8B-B14F-4D97-AF65-F5344CB8AC3E}">
        <p14:creationId xmlns:p14="http://schemas.microsoft.com/office/powerpoint/2010/main" val="8346489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learningapps.org/display?v=py487g5a321"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22BDA3-942E-2E82-E6B5-745A4D1AFE37}"/>
              </a:ext>
            </a:extLst>
          </p:cNvPr>
          <p:cNvSpPr>
            <a:spLocks noGrp="1"/>
          </p:cNvSpPr>
          <p:nvPr>
            <p:ph idx="1"/>
          </p:nvPr>
        </p:nvSpPr>
        <p:spPr>
          <a:xfrm>
            <a:off x="3601818" y="2613368"/>
            <a:ext cx="5072203" cy="2194560"/>
          </a:xfrm>
        </p:spPr>
        <p:txBody>
          <a:bodyPr>
            <a:normAutofit/>
          </a:bodyPr>
          <a:lstStyle/>
          <a:p>
            <a:pPr algn="ctr"/>
            <a:r>
              <a:rPr lang="ru-RU" sz="5400" b="1" dirty="0">
                <a:solidFill>
                  <a:srgbClr val="6F1564"/>
                </a:solidFill>
                <a:latin typeface="Times New Roman" pitchFamily="18" charset="0"/>
                <a:cs typeface="Times New Roman" pitchFamily="18" charset="0"/>
              </a:rPr>
              <a:t>Правильные многогранники</a:t>
            </a:r>
          </a:p>
        </p:txBody>
      </p:sp>
      <p:pic>
        <p:nvPicPr>
          <p:cNvPr id="5" name="Рисунок 4">
            <a:extLst>
              <a:ext uri="{FF2B5EF4-FFF2-40B4-BE49-F238E27FC236}">
                <a16:creationId xmlns:a16="http://schemas.microsoft.com/office/drawing/2014/main" id="{CA173C64-802E-EF07-6F40-287FCE5D51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613" b="97581" l="1778" r="97000">
                        <a14:foregroundMark x1="7111" y1="15161" x2="7111" y2="15161"/>
                        <a14:foregroundMark x1="4778" y1="19677" x2="4778" y2="19677"/>
                        <a14:foregroundMark x1="22111" y1="7097" x2="22111" y2="7097"/>
                        <a14:foregroundMark x1="22111" y1="1613" x2="22111" y2="1613"/>
                        <a14:foregroundMark x1="3556" y1="55645" x2="3556" y2="55645"/>
                        <a14:foregroundMark x1="26222" y1="91613" x2="26222" y2="91613"/>
                        <a14:foregroundMark x1="26222" y1="97581" x2="26222" y2="97581"/>
                        <a14:foregroundMark x1="92000" y1="69032" x2="92000" y2="69032"/>
                        <a14:foregroundMark x1="97000" y1="65645" x2="97000" y2="65645"/>
                        <a14:foregroundMark x1="2667" y1="19194" x2="2667" y2="19194"/>
                        <a14:foregroundMark x1="1778" y1="51452" x2="1778" y2="51452"/>
                      </a14:backgroundRemoval>
                    </a14:imgEffect>
                  </a14:imgLayer>
                </a14:imgProps>
              </a:ext>
            </a:extLst>
          </a:blip>
          <a:stretch>
            <a:fillRect/>
          </a:stretch>
        </p:blipFill>
        <p:spPr>
          <a:xfrm>
            <a:off x="455594" y="4376453"/>
            <a:ext cx="3585319" cy="2469887"/>
          </a:xfrm>
          <a:prstGeom prst="rect">
            <a:avLst/>
          </a:prstGeom>
        </p:spPr>
      </p:pic>
      <p:sp>
        <p:nvSpPr>
          <p:cNvPr id="7" name="TextBox 6">
            <a:extLst>
              <a:ext uri="{FF2B5EF4-FFF2-40B4-BE49-F238E27FC236}">
                <a16:creationId xmlns:a16="http://schemas.microsoft.com/office/drawing/2014/main" id="{8315DDEB-445E-9DBB-86C3-ACDAA9EB8E02}"/>
              </a:ext>
            </a:extLst>
          </p:cNvPr>
          <p:cNvSpPr txBox="1"/>
          <p:nvPr/>
        </p:nvSpPr>
        <p:spPr>
          <a:xfrm>
            <a:off x="4470222" y="5901247"/>
            <a:ext cx="4572000" cy="807913"/>
          </a:xfrm>
          <a:prstGeom prst="rect">
            <a:avLst/>
          </a:prstGeom>
          <a:noFill/>
        </p:spPr>
        <p:txBody>
          <a:bodyPr wrap="square">
            <a:sp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kumimoji="0" lang="ru-RU" sz="2400" b="0" i="0" u="none" strike="noStrike" kern="1200" cap="none" spc="0" normalizeH="0" noProof="0" dirty="0">
                <a:ln>
                  <a:noFill/>
                </a:ln>
                <a:solidFill>
                  <a:schemeClr val="tx1"/>
                </a:solidFill>
                <a:effectLst/>
                <a:uLnTx/>
                <a:uFillTx/>
                <a:latin typeface="Times New Roman" pitchFamily="18" charset="0"/>
                <a:cs typeface="Times New Roman" pitchFamily="18" charset="0"/>
              </a:rPr>
              <a:t>Егорова Екатерина Валентиновна</a:t>
            </a:r>
          </a:p>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lang="ru-RU" sz="2000" dirty="0">
                <a:latin typeface="Times New Roman" pitchFamily="18" charset="0"/>
                <a:cs typeface="Times New Roman" pitchFamily="18" charset="0"/>
              </a:rPr>
              <a:t>п</a:t>
            </a:r>
            <a:r>
              <a:rPr lang="ru-RU" sz="2000" baseline="0" dirty="0">
                <a:latin typeface="Times New Roman" pitchFamily="18" charset="0"/>
                <a:cs typeface="Times New Roman" pitchFamily="18" charset="0"/>
              </a:rPr>
              <a:t>реподаватель</a:t>
            </a:r>
            <a:r>
              <a:rPr lang="ru-RU" sz="2000" dirty="0">
                <a:latin typeface="Times New Roman" pitchFamily="18" charset="0"/>
                <a:cs typeface="Times New Roman" pitchFamily="18" charset="0"/>
              </a:rPr>
              <a:t> математики</a:t>
            </a:r>
            <a:endParaRPr kumimoji="0" lang="ru-RU"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FFF11196-6699-718F-E331-B3F39D04AFC7}"/>
              </a:ext>
            </a:extLst>
          </p:cNvPr>
          <p:cNvSpPr txBox="1"/>
          <p:nvPr/>
        </p:nvSpPr>
        <p:spPr>
          <a:xfrm>
            <a:off x="3131839" y="11660"/>
            <a:ext cx="6012160" cy="1938992"/>
          </a:xfrm>
          <a:prstGeom prst="rect">
            <a:avLst/>
          </a:prstGeom>
          <a:noFill/>
        </p:spPr>
        <p:txBody>
          <a:bodyPr wrap="square">
            <a:spAutoFit/>
          </a:bodyPr>
          <a:lstStyle/>
          <a:p>
            <a:pPr algn="ctr">
              <a:spcBef>
                <a:spcPct val="20000"/>
              </a:spcBef>
              <a:buClr>
                <a:schemeClr val="tx2"/>
              </a:buClr>
              <a:defRPr/>
            </a:pPr>
            <a:r>
              <a:rPr lang="ru-RU" sz="2400" dirty="0">
                <a:latin typeface="Times New Roman" pitchFamily="18" charset="0"/>
                <a:cs typeface="Times New Roman" pitchFamily="18" charset="0"/>
              </a:rPr>
              <a:t>Государственное бюджетное профессиональное образовательное учреждение Ростовской области «Ростовский-на-Дону автотранспортный колледж» </a:t>
            </a:r>
          </a:p>
        </p:txBody>
      </p:sp>
    </p:spTree>
    <p:extLst>
      <p:ext uri="{BB962C8B-B14F-4D97-AF65-F5344CB8AC3E}">
        <p14:creationId xmlns:p14="http://schemas.microsoft.com/office/powerpoint/2010/main" val="3777932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229400"/>
            <a:ext cx="7772400" cy="457200"/>
          </a:xfrm>
        </p:spPr>
        <p:txBody>
          <a:bodyPr>
            <a:normAutofit/>
          </a:bodyPr>
          <a:lstStyle/>
          <a:p>
            <a:pPr algn="ctr" eaLnBrk="1" hangingPunct="1"/>
            <a:r>
              <a:rPr lang="ru-RU" altLang="ru-RU" sz="2800" dirty="0">
                <a:solidFill>
                  <a:srgbClr val="FF3300"/>
                </a:solidFill>
                <a:latin typeface="Times New Roman" panose="02020603050405020304" pitchFamily="18" charset="0"/>
                <a:cs typeface="Times New Roman" panose="02020603050405020304" pitchFamily="18" charset="0"/>
              </a:rPr>
              <a:t>ТЕТРАЭДР</a:t>
            </a:r>
          </a:p>
        </p:txBody>
      </p:sp>
      <p:sp>
        <p:nvSpPr>
          <p:cNvPr id="5123" name="Text Box 6"/>
          <p:cNvSpPr txBox="1">
            <a:spLocks noChangeArrowheads="1"/>
          </p:cNvSpPr>
          <p:nvPr/>
        </p:nvSpPr>
        <p:spPr bwMode="auto">
          <a:xfrm>
            <a:off x="645468" y="908720"/>
            <a:ext cx="7943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000" dirty="0">
                <a:cs typeface="Times New Roman" pitchFamily="18" charset="0"/>
              </a:rPr>
              <a:t>Наиболее простым правильным многогранником является треугольная пирамида, грани которой правильные треугольники. В каждой ее вершине сходится по три грани. Имея всего четыре грани, этот многогранник называется также</a:t>
            </a:r>
            <a:r>
              <a:rPr lang="ru-RU" altLang="ru-RU" sz="2000" dirty="0">
                <a:solidFill>
                  <a:schemeClr val="accent1"/>
                </a:solidFill>
                <a:cs typeface="Times New Roman" pitchFamily="18" charset="0"/>
              </a:rPr>
              <a:t> </a:t>
            </a:r>
            <a:r>
              <a:rPr lang="ru-RU" altLang="ru-RU" sz="2000" dirty="0">
                <a:solidFill>
                  <a:srgbClr val="FF3300"/>
                </a:solidFill>
                <a:cs typeface="Times New Roman" pitchFamily="18" charset="0"/>
              </a:rPr>
              <a:t>тетраэдром</a:t>
            </a:r>
            <a:r>
              <a:rPr lang="ru-RU" altLang="ru-RU" sz="2000" dirty="0">
                <a:cs typeface="Times New Roman" pitchFamily="18" charset="0"/>
              </a:rPr>
              <a:t>, что в переводе с греческого языка означает четырехгранник.</a:t>
            </a:r>
            <a:endParaRPr lang="ru-RU" altLang="ru-RU" sz="2000" dirty="0"/>
          </a:p>
        </p:txBody>
      </p:sp>
      <p:pic>
        <p:nvPicPr>
          <p:cNvPr id="512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b="6537"/>
          <a:stretch/>
        </p:blipFill>
        <p:spPr bwMode="auto">
          <a:xfrm>
            <a:off x="1232992" y="2784996"/>
            <a:ext cx="6768752" cy="316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282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idx="4294967295"/>
          </p:nvPr>
        </p:nvSpPr>
        <p:spPr>
          <a:xfrm>
            <a:off x="751915" y="315699"/>
            <a:ext cx="7772400" cy="457200"/>
          </a:xfrm>
        </p:spPr>
        <p:txBody>
          <a:bodyPr>
            <a:normAutofit fontScale="90000"/>
          </a:bodyPr>
          <a:lstStyle/>
          <a:p>
            <a:pPr algn="ctr" eaLnBrk="1" hangingPunct="1"/>
            <a:r>
              <a:rPr lang="ru-RU" altLang="ru-RU" sz="3600" dirty="0">
                <a:solidFill>
                  <a:srgbClr val="FF3300"/>
                </a:solidFill>
                <a:latin typeface="Times New Roman" panose="02020603050405020304" pitchFamily="18" charset="0"/>
                <a:cs typeface="Times New Roman" panose="02020603050405020304" pitchFamily="18" charset="0"/>
              </a:rPr>
              <a:t>Практическое упражнение № 1</a:t>
            </a:r>
          </a:p>
        </p:txBody>
      </p:sp>
      <p:sp>
        <p:nvSpPr>
          <p:cNvPr id="6147" name="Text Box 1027"/>
          <p:cNvSpPr txBox="1">
            <a:spLocks noChangeArrowheads="1"/>
          </p:cNvSpPr>
          <p:nvPr/>
        </p:nvSpPr>
        <p:spPr bwMode="auto">
          <a:xfrm>
            <a:off x="592111" y="794204"/>
            <a:ext cx="809200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t>В тетради изобразите тетраэдр, аналогично показанному на рисунке.</a:t>
            </a:r>
          </a:p>
        </p:txBody>
      </p:sp>
      <p:pic>
        <p:nvPicPr>
          <p:cNvPr id="614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916832"/>
            <a:ext cx="4793518" cy="39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408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302681"/>
            <a:ext cx="7772400" cy="457200"/>
          </a:xfrm>
        </p:spPr>
        <p:txBody>
          <a:bodyPr>
            <a:normAutofit/>
          </a:bodyPr>
          <a:lstStyle/>
          <a:p>
            <a:pPr algn="ctr" eaLnBrk="1" hangingPunct="1"/>
            <a:r>
              <a:rPr lang="ru-RU" altLang="ru-RU" sz="2800" dirty="0">
                <a:solidFill>
                  <a:srgbClr val="FF3300"/>
                </a:solidFill>
                <a:latin typeface="Times New Roman" panose="02020603050405020304" pitchFamily="18" charset="0"/>
                <a:cs typeface="Times New Roman" panose="02020603050405020304" pitchFamily="18" charset="0"/>
              </a:rPr>
              <a:t>КУБ (ГЕКСАЭДР)</a:t>
            </a:r>
          </a:p>
        </p:txBody>
      </p:sp>
      <p:sp>
        <p:nvSpPr>
          <p:cNvPr id="7171" name="Text Box 3"/>
          <p:cNvSpPr txBox="1">
            <a:spLocks noChangeArrowheads="1"/>
          </p:cNvSpPr>
          <p:nvPr/>
        </p:nvSpPr>
        <p:spPr bwMode="auto">
          <a:xfrm>
            <a:off x="539552" y="764704"/>
            <a:ext cx="80648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cs typeface="Times New Roman" pitchFamily="18" charset="0"/>
              </a:rPr>
              <a:t>Многогранник, гранями которого являются </a:t>
            </a:r>
            <a:r>
              <a:rPr lang="ru-RU" altLang="ru-RU" dirty="0"/>
              <a:t>квадраты</a:t>
            </a:r>
            <a:r>
              <a:rPr lang="ru-RU" altLang="ru-RU" dirty="0">
                <a:cs typeface="Times New Roman" pitchFamily="18" charset="0"/>
              </a:rPr>
              <a:t> и в каждой вершине сходится три грани называется</a:t>
            </a:r>
            <a:r>
              <a:rPr lang="ru-RU" altLang="ru-RU" dirty="0">
                <a:solidFill>
                  <a:schemeClr val="accent1"/>
                </a:solidFill>
                <a:cs typeface="Times New Roman" pitchFamily="18" charset="0"/>
              </a:rPr>
              <a:t> </a:t>
            </a:r>
            <a:r>
              <a:rPr lang="ru-RU" altLang="ru-RU" dirty="0">
                <a:solidFill>
                  <a:srgbClr val="FF3300"/>
                </a:solidFill>
              </a:rPr>
              <a:t>кубом или гексаэдром</a:t>
            </a:r>
            <a:r>
              <a:rPr lang="ru-RU" altLang="ru-RU" dirty="0">
                <a:solidFill>
                  <a:srgbClr val="FF3300"/>
                </a:solidFill>
                <a:cs typeface="Times New Roman" pitchFamily="18" charset="0"/>
              </a:rPr>
              <a:t>.</a:t>
            </a:r>
          </a:p>
        </p:txBody>
      </p:sp>
      <p:pic>
        <p:nvPicPr>
          <p:cNvPr id="7172" name="Picture 4" descr="C:\Documents and Settings\Администратор\Мои документы\PICTURE\Maple\ПравМног\Cub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6872"/>
            <a:ext cx="7164288" cy="35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890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95535" y="947527"/>
            <a:ext cx="83529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ru-RU" altLang="ru-RU" sz="2800" dirty="0"/>
              <a:t>В тетради изобразите куб, аналогично показанному на рисунке.</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519" y="2032884"/>
            <a:ext cx="4926960" cy="400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F9A0EE3-A187-BF56-305F-3BE4670007C3}"/>
              </a:ext>
            </a:extLst>
          </p:cNvPr>
          <p:cNvSpPr txBox="1"/>
          <p:nvPr/>
        </p:nvSpPr>
        <p:spPr>
          <a:xfrm>
            <a:off x="1396074" y="169946"/>
            <a:ext cx="6351850" cy="646331"/>
          </a:xfrm>
          <a:prstGeom prst="rect">
            <a:avLst/>
          </a:prstGeom>
          <a:noFill/>
        </p:spPr>
        <p:txBody>
          <a:bodyPr wrap="square">
            <a:spAutoFit/>
          </a:bodyPr>
          <a:lstStyle/>
          <a:p>
            <a:r>
              <a:rPr kumimoji="0" lang="ru-RU" altLang="ru-RU" sz="3600" b="0" i="0" u="none" strike="noStrike" kern="1200" cap="none" spc="-50" normalizeH="0" baseline="0" noProof="0" dirty="0">
                <a:ln>
                  <a:noFill/>
                </a:ln>
                <a:solidFill>
                  <a:srgbClr val="FF3300"/>
                </a:solidFill>
                <a:effectLst/>
                <a:uLnTx/>
                <a:uFillTx/>
                <a:latin typeface="Times New Roman" panose="02020603050405020304" pitchFamily="18" charset="0"/>
                <a:ea typeface="+mj-ea"/>
                <a:cs typeface="Times New Roman" panose="02020603050405020304" pitchFamily="18" charset="0"/>
              </a:rPr>
              <a:t>Практическое упражнение № 2</a:t>
            </a:r>
            <a:endParaRPr lang="ru-RU" dirty="0"/>
          </a:p>
        </p:txBody>
      </p:sp>
    </p:spTree>
    <p:extLst>
      <p:ext uri="{BB962C8B-B14F-4D97-AF65-F5344CB8AC3E}">
        <p14:creationId xmlns:p14="http://schemas.microsoft.com/office/powerpoint/2010/main" val="2612950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03547" y="435413"/>
            <a:ext cx="7772400" cy="457200"/>
          </a:xfrm>
        </p:spPr>
        <p:txBody>
          <a:bodyPr>
            <a:normAutofit/>
          </a:bodyPr>
          <a:lstStyle/>
          <a:p>
            <a:pPr algn="ctr" eaLnBrk="1" hangingPunct="1"/>
            <a:r>
              <a:rPr lang="ru-RU" altLang="ru-RU" sz="2800" dirty="0">
                <a:solidFill>
                  <a:srgbClr val="FF3300"/>
                </a:solidFill>
                <a:latin typeface="Times New Roman" panose="02020603050405020304" pitchFamily="18" charset="0"/>
                <a:cs typeface="Times New Roman" panose="02020603050405020304" pitchFamily="18" charset="0"/>
              </a:rPr>
              <a:t>ОКТАЭДР</a:t>
            </a:r>
          </a:p>
        </p:txBody>
      </p:sp>
      <p:sp>
        <p:nvSpPr>
          <p:cNvPr id="9219" name="Text Box 3"/>
          <p:cNvSpPr txBox="1">
            <a:spLocks noChangeArrowheads="1"/>
          </p:cNvSpPr>
          <p:nvPr/>
        </p:nvSpPr>
        <p:spPr bwMode="auto">
          <a:xfrm>
            <a:off x="461222" y="1052736"/>
            <a:ext cx="82570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cs typeface="Times New Roman" pitchFamily="18" charset="0"/>
              </a:rPr>
              <a:t>Многогранник, гранями которого являются правильные треугольники и в каждой вершине сходится четыре грани</a:t>
            </a:r>
            <a:r>
              <a:rPr lang="ru-RU" altLang="ru-RU" dirty="0"/>
              <a:t> </a:t>
            </a:r>
            <a:r>
              <a:rPr lang="ru-RU" altLang="ru-RU" dirty="0">
                <a:cs typeface="Times New Roman" pitchFamily="18" charset="0"/>
              </a:rPr>
              <a:t>называется</a:t>
            </a:r>
            <a:r>
              <a:rPr lang="ru-RU" altLang="ru-RU" dirty="0">
                <a:solidFill>
                  <a:schemeClr val="accent1"/>
                </a:solidFill>
                <a:cs typeface="Times New Roman" pitchFamily="18" charset="0"/>
              </a:rPr>
              <a:t> </a:t>
            </a:r>
            <a:r>
              <a:rPr lang="ru-RU" altLang="ru-RU" dirty="0">
                <a:solidFill>
                  <a:srgbClr val="FF3300"/>
                </a:solidFill>
                <a:cs typeface="Times New Roman" pitchFamily="18" charset="0"/>
              </a:rPr>
              <a:t>октаэдром.</a:t>
            </a:r>
          </a:p>
        </p:txBody>
      </p:sp>
      <p:pic>
        <p:nvPicPr>
          <p:cNvPr id="9220" name="Picture 11" descr="C:\Documents and Settings\Администратор\Мои документы\PICTURE\Maple\ПравМног\Oc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45296"/>
            <a:ext cx="6516216" cy="31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459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75841" y="696686"/>
            <a:ext cx="852405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t>В тетради изобразите октаэдр, аналогично показанному на рисунке.</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822" y="1772816"/>
            <a:ext cx="5178094" cy="42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6E27C97-4A4E-0BCD-16FD-38C689B0494E}"/>
              </a:ext>
            </a:extLst>
          </p:cNvPr>
          <p:cNvSpPr txBox="1"/>
          <p:nvPr/>
        </p:nvSpPr>
        <p:spPr>
          <a:xfrm>
            <a:off x="1403648" y="50355"/>
            <a:ext cx="6966520" cy="646331"/>
          </a:xfrm>
          <a:prstGeom prst="rect">
            <a:avLst/>
          </a:prstGeom>
          <a:noFill/>
        </p:spPr>
        <p:txBody>
          <a:bodyPr wrap="square">
            <a:spAutoFit/>
          </a:bodyPr>
          <a:lstStyle/>
          <a:p>
            <a:r>
              <a:rPr kumimoji="0" lang="ru-RU" altLang="ru-RU" sz="3600" b="0" i="0" u="none" strike="noStrike" kern="1200" cap="none" spc="-50" normalizeH="0" baseline="0" noProof="0" dirty="0">
                <a:ln>
                  <a:noFill/>
                </a:ln>
                <a:solidFill>
                  <a:srgbClr val="FF3300"/>
                </a:solidFill>
                <a:effectLst/>
                <a:uLnTx/>
                <a:uFillTx/>
                <a:latin typeface="Times New Roman" panose="02020603050405020304" pitchFamily="18" charset="0"/>
                <a:ea typeface="+mj-ea"/>
                <a:cs typeface="Times New Roman" panose="02020603050405020304" pitchFamily="18" charset="0"/>
              </a:rPr>
              <a:t>Практическое упражнение № 3</a:t>
            </a:r>
            <a:endParaRPr lang="ru-RU" dirty="0"/>
          </a:p>
        </p:txBody>
      </p:sp>
    </p:spTree>
    <p:extLst>
      <p:ext uri="{BB962C8B-B14F-4D97-AF65-F5344CB8AC3E}">
        <p14:creationId xmlns:p14="http://schemas.microsoft.com/office/powerpoint/2010/main" val="3399457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2747" y="399908"/>
            <a:ext cx="7772400" cy="457200"/>
          </a:xfrm>
        </p:spPr>
        <p:txBody>
          <a:bodyPr>
            <a:normAutofit/>
          </a:bodyPr>
          <a:lstStyle/>
          <a:p>
            <a:pPr algn="ctr" eaLnBrk="1" hangingPunct="1"/>
            <a:r>
              <a:rPr lang="ru-RU" altLang="ru-RU" sz="2800" dirty="0">
                <a:solidFill>
                  <a:srgbClr val="FF3300"/>
                </a:solidFill>
                <a:latin typeface="Times New Roman" panose="02020603050405020304" pitchFamily="18" charset="0"/>
                <a:cs typeface="Times New Roman" panose="02020603050405020304" pitchFamily="18" charset="0"/>
              </a:rPr>
              <a:t>ИКОСАЭДР</a:t>
            </a:r>
          </a:p>
        </p:txBody>
      </p:sp>
      <p:sp>
        <p:nvSpPr>
          <p:cNvPr id="11267" name="Text Box 7"/>
          <p:cNvSpPr txBox="1">
            <a:spLocks noChangeArrowheads="1"/>
          </p:cNvSpPr>
          <p:nvPr/>
        </p:nvSpPr>
        <p:spPr bwMode="auto">
          <a:xfrm>
            <a:off x="587152" y="878413"/>
            <a:ext cx="7945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cs typeface="Times New Roman" pitchFamily="18" charset="0"/>
              </a:rPr>
              <a:t>Многогранник, в каждой вершине которого сходится пять правильных треугольников называется</a:t>
            </a:r>
            <a:r>
              <a:rPr lang="ru-RU" altLang="ru-RU" dirty="0">
                <a:solidFill>
                  <a:schemeClr val="accent1"/>
                </a:solidFill>
                <a:cs typeface="Times New Roman" pitchFamily="18" charset="0"/>
              </a:rPr>
              <a:t> </a:t>
            </a:r>
            <a:r>
              <a:rPr lang="ru-RU" altLang="ru-RU" dirty="0">
                <a:solidFill>
                  <a:srgbClr val="FF3300"/>
                </a:solidFill>
                <a:cs typeface="Times New Roman" pitchFamily="18" charset="0"/>
              </a:rPr>
              <a:t>икосаэдром.</a:t>
            </a:r>
          </a:p>
        </p:txBody>
      </p:sp>
      <p:pic>
        <p:nvPicPr>
          <p:cNvPr id="11268" name="Picture 9" descr="C:\Documents and Settings\Администратор\Мои документы\PICTURE\Maple\ПравМног\Ico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192" y="2141538"/>
            <a:ext cx="7006927" cy="383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78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051"/>
          <p:cNvSpPr txBox="1">
            <a:spLocks noChangeArrowheads="1"/>
          </p:cNvSpPr>
          <p:nvPr/>
        </p:nvSpPr>
        <p:spPr bwMode="auto">
          <a:xfrm>
            <a:off x="755576" y="735915"/>
            <a:ext cx="79928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t>В тетради изобразите икосаэдр, аналогично показанному на рисунке.</a:t>
            </a:r>
          </a:p>
        </p:txBody>
      </p:sp>
      <p:pic>
        <p:nvPicPr>
          <p:cNvPr id="12292" name="Picture 2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047456" cy="410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84A6104-9AA0-5120-549A-08C0181260B3}"/>
              </a:ext>
            </a:extLst>
          </p:cNvPr>
          <p:cNvSpPr txBox="1"/>
          <p:nvPr/>
        </p:nvSpPr>
        <p:spPr>
          <a:xfrm>
            <a:off x="1547664" y="89584"/>
            <a:ext cx="732656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altLang="ru-RU" sz="3600" b="0" i="0" u="none" strike="noStrike" kern="1200" cap="none" spc="-5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Практическое упражнение № </a:t>
            </a:r>
            <a:r>
              <a:rPr kumimoji="0" lang="en-US" altLang="ru-RU" sz="3600" b="0" i="0" u="none" strike="noStrike" kern="1200" cap="none" spc="-5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787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47704" y="438039"/>
            <a:ext cx="7772400" cy="457200"/>
          </a:xfrm>
        </p:spPr>
        <p:txBody>
          <a:bodyPr>
            <a:normAutofit/>
          </a:bodyPr>
          <a:lstStyle/>
          <a:p>
            <a:pPr algn="ctr" eaLnBrk="1" hangingPunct="1"/>
            <a:r>
              <a:rPr lang="ru-RU" altLang="ru-RU" sz="2800" dirty="0">
                <a:solidFill>
                  <a:srgbClr val="FF3300"/>
                </a:solidFill>
                <a:latin typeface="Times New Roman" panose="02020603050405020304" pitchFamily="18" charset="0"/>
                <a:cs typeface="Times New Roman" panose="02020603050405020304" pitchFamily="18" charset="0"/>
              </a:rPr>
              <a:t>ДОДЕКАЭДР</a:t>
            </a:r>
          </a:p>
        </p:txBody>
      </p:sp>
      <p:sp>
        <p:nvSpPr>
          <p:cNvPr id="13315" name="Text Box 3"/>
          <p:cNvSpPr txBox="1">
            <a:spLocks noChangeArrowheads="1"/>
          </p:cNvSpPr>
          <p:nvPr/>
        </p:nvSpPr>
        <p:spPr bwMode="auto">
          <a:xfrm>
            <a:off x="428464" y="979676"/>
            <a:ext cx="82870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cs typeface="Times New Roman" pitchFamily="18" charset="0"/>
              </a:rPr>
              <a:t>Многогранник, гранями которого являются правильные пятиугольники и в каждой вершине сходится три грани называется</a:t>
            </a:r>
            <a:r>
              <a:rPr lang="ru-RU" altLang="ru-RU" dirty="0">
                <a:solidFill>
                  <a:schemeClr val="accent1"/>
                </a:solidFill>
                <a:cs typeface="Times New Roman" pitchFamily="18" charset="0"/>
              </a:rPr>
              <a:t> </a:t>
            </a:r>
            <a:r>
              <a:rPr lang="ru-RU" altLang="ru-RU" dirty="0">
                <a:solidFill>
                  <a:srgbClr val="FF3300"/>
                </a:solidFill>
                <a:cs typeface="Times New Roman" pitchFamily="18" charset="0"/>
              </a:rPr>
              <a:t>додекаэдром.</a:t>
            </a:r>
          </a:p>
        </p:txBody>
      </p:sp>
      <p:pic>
        <p:nvPicPr>
          <p:cNvPr id="13316" name="Picture 8" descr="C:\Documents and Settings\Администратор\Мои документы\PICTURE\Maple\ПравМног\Do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6260513" cy="317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549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7"/>
          <p:cNvSpPr txBox="1">
            <a:spLocks noChangeArrowheads="1"/>
          </p:cNvSpPr>
          <p:nvPr/>
        </p:nvSpPr>
        <p:spPr bwMode="auto">
          <a:xfrm>
            <a:off x="395535" y="751352"/>
            <a:ext cx="835292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t>В тетради изобразите додекаэдр, аналогично показанному на рисунке.</a:t>
            </a:r>
          </a:p>
        </p:txBody>
      </p:sp>
      <p:pic>
        <p:nvPicPr>
          <p:cNvPr id="14340"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307" y="1916832"/>
            <a:ext cx="5149385" cy="418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B493D88-D7EB-67F5-E54A-CD32AABDE605}"/>
              </a:ext>
            </a:extLst>
          </p:cNvPr>
          <p:cNvSpPr txBox="1"/>
          <p:nvPr/>
        </p:nvSpPr>
        <p:spPr>
          <a:xfrm>
            <a:off x="1268759" y="90273"/>
            <a:ext cx="660648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altLang="ru-RU" sz="3600" b="0" i="0" u="none" strike="noStrike" kern="1200" cap="none" spc="-5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Практическое упражнение № 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778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246C2-DC4D-7805-35B8-5CDCB8406A92}"/>
              </a:ext>
            </a:extLst>
          </p:cNvPr>
          <p:cNvSpPr txBox="1"/>
          <p:nvPr/>
        </p:nvSpPr>
        <p:spPr>
          <a:xfrm>
            <a:off x="1412776" y="1052736"/>
            <a:ext cx="6318448" cy="2062103"/>
          </a:xfrm>
          <a:prstGeom prst="rect">
            <a:avLst/>
          </a:prstGeom>
          <a:noFill/>
        </p:spPr>
        <p:txBody>
          <a:bodyPr wrap="square">
            <a:spAutoFit/>
          </a:bodyPr>
          <a:lstStyle/>
          <a:p>
            <a:pPr algn="just">
              <a:spcBef>
                <a:spcPct val="50000"/>
              </a:spcBef>
            </a:pPr>
            <a:r>
              <a:rPr lang="ru-RU" altLang="ru-RU" sz="3200" dirty="0">
                <a:latin typeface="Times New Roman" panose="02020603050405020304" pitchFamily="18" charset="0"/>
                <a:cs typeface="Times New Roman" panose="02020603050405020304" pitchFamily="18" charset="0"/>
              </a:rPr>
              <a:t>Квадраты 6х6 и 8х8 разрежьте на части по линиям сетки (не разрезая квадратиков сетки) и составьте из них квадрат 10х10.</a:t>
            </a:r>
          </a:p>
        </p:txBody>
      </p:sp>
      <p:sp>
        <p:nvSpPr>
          <p:cNvPr id="5" name="TextBox 4">
            <a:extLst>
              <a:ext uri="{FF2B5EF4-FFF2-40B4-BE49-F238E27FC236}">
                <a16:creationId xmlns:a16="http://schemas.microsoft.com/office/drawing/2014/main" id="{B7389077-4912-5F13-C0AB-9D8E1DD29668}"/>
              </a:ext>
            </a:extLst>
          </p:cNvPr>
          <p:cNvSpPr txBox="1"/>
          <p:nvPr/>
        </p:nvSpPr>
        <p:spPr>
          <a:xfrm>
            <a:off x="0" y="467961"/>
            <a:ext cx="9144000" cy="584775"/>
          </a:xfrm>
          <a:prstGeom prst="rect">
            <a:avLst/>
          </a:prstGeom>
          <a:noFill/>
        </p:spPr>
        <p:txBody>
          <a:bodyPr wrap="square">
            <a:spAutoFit/>
          </a:bodyPr>
          <a:lstStyle/>
          <a:p>
            <a:pPr algn="ctr"/>
            <a:r>
              <a:rPr lang="ru-RU" altLang="ru-RU" sz="3200" b="1" dirty="0">
                <a:solidFill>
                  <a:schemeClr val="accent6">
                    <a:lumMod val="50000"/>
                  </a:schemeClr>
                </a:solidFill>
                <a:latin typeface="Times New Roman" panose="02020603050405020304" pitchFamily="18" charset="0"/>
                <a:cs typeface="Times New Roman" panose="02020603050405020304" pitchFamily="18" charset="0"/>
              </a:rPr>
              <a:t>Упражнение</a:t>
            </a:r>
            <a:endParaRPr lang="ru-RU" sz="3200" dirty="0"/>
          </a:p>
        </p:txBody>
      </p:sp>
      <p:pic>
        <p:nvPicPr>
          <p:cNvPr id="6" name="Picture 9">
            <a:extLst>
              <a:ext uri="{FF2B5EF4-FFF2-40B4-BE49-F238E27FC236}">
                <a16:creationId xmlns:a16="http://schemas.microsoft.com/office/drawing/2014/main" id="{B218EAEA-7E14-FF62-59CB-A2726CEEDD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15" t="13189" r="38494" b="-8867"/>
          <a:stretch/>
        </p:blipFill>
        <p:spPr bwMode="auto">
          <a:xfrm>
            <a:off x="1619672" y="3284984"/>
            <a:ext cx="5616624" cy="286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254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95536" y="347038"/>
            <a:ext cx="835292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cs typeface="Times New Roman" pitchFamily="18" charset="0"/>
              </a:rPr>
              <a:t>Представьте многогранник - </a:t>
            </a:r>
            <a:r>
              <a:rPr lang="ru-RU" altLang="ru-RU" sz="2800" dirty="0" err="1">
                <a:cs typeface="Times New Roman" pitchFamily="18" charset="0"/>
              </a:rPr>
              <a:t>бипирамиду</a:t>
            </a:r>
            <a:r>
              <a:rPr lang="ru-RU" altLang="ru-RU" sz="2800" dirty="0">
                <a:cs typeface="Times New Roman" pitchFamily="18" charset="0"/>
              </a:rPr>
              <a:t>, сложенную из двух  равных </a:t>
            </a:r>
            <a:r>
              <a:rPr lang="ru-RU" altLang="ru-RU" sz="2800" dirty="0"/>
              <a:t>правильных </a:t>
            </a:r>
            <a:r>
              <a:rPr lang="ru-RU" altLang="ru-RU" sz="2800" dirty="0">
                <a:cs typeface="Times New Roman" pitchFamily="18" charset="0"/>
              </a:rPr>
              <a:t>тетраэдров совмещением каких-нибудь их граней. Будет ли он правильным многогранником? </a:t>
            </a:r>
          </a:p>
        </p:txBody>
      </p:sp>
      <p:sp>
        <p:nvSpPr>
          <p:cNvPr id="44036" name="Text Box 4"/>
          <p:cNvSpPr txBox="1">
            <a:spLocks noChangeArrowheads="1"/>
          </p:cNvSpPr>
          <p:nvPr/>
        </p:nvSpPr>
        <p:spPr bwMode="auto">
          <a:xfrm>
            <a:off x="683568" y="5292031"/>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altLang="ru-RU" sz="2800" dirty="0">
                <a:solidFill>
                  <a:srgbClr val="FF3300"/>
                </a:solidFill>
              </a:rPr>
              <a:t>Ответ: </a:t>
            </a:r>
            <a:r>
              <a:rPr lang="ru-RU" altLang="ru-RU" sz="2800" dirty="0"/>
              <a:t>Нет, в его вершинах сходится разное число граней.</a:t>
            </a:r>
          </a:p>
        </p:txBody>
      </p:sp>
      <p:graphicFrame>
        <p:nvGraphicFramePr>
          <p:cNvPr id="16389" name="Object 5"/>
          <p:cNvGraphicFramePr>
            <a:graphicFrameLocks noChangeAspect="1"/>
          </p:cNvGraphicFramePr>
          <p:nvPr>
            <p:extLst>
              <p:ext uri="{D42A27DB-BD31-4B8C-83A1-F6EECF244321}">
                <p14:modId xmlns:p14="http://schemas.microsoft.com/office/powerpoint/2010/main" val="318382970"/>
              </p:ext>
            </p:extLst>
          </p:nvPr>
        </p:nvGraphicFramePr>
        <p:xfrm>
          <a:off x="3059832" y="2427430"/>
          <a:ext cx="2626593" cy="2864601"/>
        </p:xfrm>
        <a:graphic>
          <a:graphicData uri="http://schemas.openxmlformats.org/presentationml/2006/ole">
            <mc:AlternateContent xmlns:mc="http://schemas.openxmlformats.org/markup-compatibility/2006">
              <mc:Choice xmlns:v="urn:schemas-microsoft-com:vml" Requires="v">
                <p:oleObj name="Точечный рисунок" r:id="rId3" imgW="2943636" imgH="3209524" progId="Paint.Picture">
                  <p:embed/>
                </p:oleObj>
              </mc:Choice>
              <mc:Fallback>
                <p:oleObj name="Точечный рисунок" r:id="rId3" imgW="2943636" imgH="3209524" progId="Paint.Picture">
                  <p:embed/>
                  <p:pic>
                    <p:nvPicPr>
                      <p:cNvPr id="16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427430"/>
                        <a:ext cx="2626593" cy="286460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13843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left)">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3" name="Object 8"/>
          <p:cNvGraphicFramePr>
            <a:graphicFrameLocks noGrp="1" noChangeAspect="1"/>
          </p:cNvGraphicFramePr>
          <p:nvPr>
            <p:ph idx="4294967295"/>
            <p:extLst>
              <p:ext uri="{D42A27DB-BD31-4B8C-83A1-F6EECF244321}">
                <p14:modId xmlns:p14="http://schemas.microsoft.com/office/powerpoint/2010/main" val="141059391"/>
              </p:ext>
            </p:extLst>
          </p:nvPr>
        </p:nvGraphicFramePr>
        <p:xfrm>
          <a:off x="4760913" y="1731963"/>
          <a:ext cx="4383087" cy="3889375"/>
        </p:xfrm>
        <a:graphic>
          <a:graphicData uri="http://schemas.openxmlformats.org/presentationml/2006/ole">
            <mc:AlternateContent xmlns:mc="http://schemas.openxmlformats.org/markup-compatibility/2006">
              <mc:Choice xmlns:v="urn:schemas-microsoft-com:vml" Requires="v">
                <p:oleObj name="Точечный рисунок" r:id="rId3" imgW="3296110" imgH="2924583" progId="Paint.Picture">
                  <p:embed/>
                </p:oleObj>
              </mc:Choice>
              <mc:Fallback>
                <p:oleObj name="Точечный рисунок" r:id="rId3" imgW="3296110" imgH="2924583" progId="Paint.Picture">
                  <p:embed/>
                  <p:pic>
                    <p:nvPicPr>
                      <p:cNvPr id="17413"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1731963"/>
                        <a:ext cx="4383087" cy="3889375"/>
                      </a:xfrm>
                      <a:prstGeom prst="rect">
                        <a:avLst/>
                      </a:prstGeom>
                      <a:noFill/>
                      <a:ln>
                        <a:noFill/>
                      </a:ln>
                      <a:effectLst/>
                    </p:spPr>
                  </p:pic>
                </p:oleObj>
              </mc:Fallback>
            </mc:AlternateContent>
          </a:graphicData>
        </a:graphic>
      </p:graphicFrame>
      <p:sp>
        <p:nvSpPr>
          <p:cNvPr id="17411" name="Text Box 3"/>
          <p:cNvSpPr txBox="1">
            <a:spLocks noChangeArrowheads="1"/>
          </p:cNvSpPr>
          <p:nvPr/>
        </p:nvSpPr>
        <p:spPr bwMode="auto">
          <a:xfrm>
            <a:off x="640296" y="476672"/>
            <a:ext cx="793960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cs typeface="Times New Roman" pitchFamily="18" charset="0"/>
              </a:rPr>
              <a:t>Является ли пространственный крест правильным многогранником? </a:t>
            </a:r>
          </a:p>
        </p:txBody>
      </p:sp>
      <p:sp>
        <p:nvSpPr>
          <p:cNvPr id="45060" name="Text Box 4"/>
          <p:cNvSpPr txBox="1">
            <a:spLocks noChangeArrowheads="1"/>
          </p:cNvSpPr>
          <p:nvPr/>
        </p:nvSpPr>
        <p:spPr bwMode="auto">
          <a:xfrm>
            <a:off x="381000" y="51054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altLang="ru-RU" sz="2800">
                <a:solidFill>
                  <a:srgbClr val="FF3300"/>
                </a:solidFill>
              </a:rPr>
              <a:t>Ответ: </a:t>
            </a:r>
            <a:r>
              <a:rPr lang="ru-RU" altLang="ru-RU" sz="2800"/>
              <a:t>Нет.</a:t>
            </a:r>
          </a:p>
        </p:txBody>
      </p:sp>
    </p:spTree>
    <p:extLst>
      <p:ext uri="{BB962C8B-B14F-4D97-AF65-F5344CB8AC3E}">
        <p14:creationId xmlns:p14="http://schemas.microsoft.com/office/powerpoint/2010/main" val="1020905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ipe(left)">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52400" y="476672"/>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ru-RU" altLang="ru-RU" sz="2800" dirty="0"/>
              <a:t>Сколько кубов изображено на рисунке</a:t>
            </a:r>
            <a:r>
              <a:rPr lang="ru-RU" altLang="ru-RU" sz="2800" dirty="0">
                <a:cs typeface="Times New Roman" pitchFamily="18" charset="0"/>
              </a:rPr>
              <a:t>?</a:t>
            </a:r>
          </a:p>
        </p:txBody>
      </p:sp>
      <p:sp>
        <p:nvSpPr>
          <p:cNvPr id="142340" name="Text Box 4"/>
          <p:cNvSpPr txBox="1">
            <a:spLocks noChangeArrowheads="1"/>
          </p:cNvSpPr>
          <p:nvPr/>
        </p:nvSpPr>
        <p:spPr bwMode="auto">
          <a:xfrm>
            <a:off x="304800" y="4935794"/>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altLang="ru-RU" sz="2800" dirty="0">
                <a:solidFill>
                  <a:srgbClr val="FF3300"/>
                </a:solidFill>
              </a:rPr>
              <a:t>Ответ: </a:t>
            </a:r>
            <a:r>
              <a:rPr lang="ru-RU" altLang="ru-RU" sz="2800" dirty="0"/>
              <a:t>Три.</a:t>
            </a:r>
            <a:endParaRPr lang="ru-RU" altLang="ru-RU" sz="2800" dirty="0">
              <a:solidFill>
                <a:schemeClr val="accent1"/>
              </a:solidFill>
              <a:cs typeface="Times New Roman" pitchFamily="18" charset="0"/>
            </a:endParaRP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844824"/>
            <a:ext cx="30575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029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wipe(left)">
                                      <p:cBhvr>
                                        <p:cTn id="7"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537456" y="435792"/>
            <a:ext cx="79928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t>Вершинами какого многогранника являются центры граней тетраэдра?</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4754563"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9815" name="Group 7"/>
          <p:cNvGrpSpPr>
            <a:grpSpLocks/>
          </p:cNvGrpSpPr>
          <p:nvPr/>
        </p:nvGrpSpPr>
        <p:grpSpPr bwMode="auto">
          <a:xfrm>
            <a:off x="342900" y="1599405"/>
            <a:ext cx="8458200" cy="4703763"/>
            <a:chOff x="216" y="1200"/>
            <a:chExt cx="5328" cy="2963"/>
          </a:xfrm>
        </p:grpSpPr>
        <p:sp>
          <p:nvSpPr>
            <p:cNvPr id="25606" name="Text Box 4"/>
            <p:cNvSpPr txBox="1">
              <a:spLocks noChangeArrowheads="1"/>
            </p:cNvSpPr>
            <p:nvPr/>
          </p:nvSpPr>
          <p:spPr bwMode="auto">
            <a:xfrm>
              <a:off x="216" y="3836"/>
              <a:ext cx="53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altLang="ru-RU" sz="2800" dirty="0">
                  <a:solidFill>
                    <a:srgbClr val="FF3300"/>
                  </a:solidFill>
                </a:rPr>
                <a:t>Ответ:</a:t>
              </a:r>
              <a:r>
                <a:rPr lang="ru-RU" altLang="ru-RU" sz="2800" dirty="0"/>
                <a:t> Тетраэдр</a:t>
              </a:r>
              <a:r>
                <a:rPr lang="en-US" altLang="ru-RU" sz="2800" dirty="0">
                  <a:cs typeface="Times New Roman" pitchFamily="18" charset="0"/>
                </a:rPr>
                <a:t> </a:t>
              </a:r>
              <a:endParaRPr lang="ru-RU" altLang="ru-RU" sz="2800" dirty="0">
                <a:cs typeface="Times New Roman" pitchFamily="18" charset="0"/>
              </a:endParaRPr>
            </a:p>
          </p:txBody>
        </p:sp>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200"/>
              <a:ext cx="2995" cy="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26270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wipe(up)">
                                      <p:cBhvr>
                                        <p:cTn id="7"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47664" y="175204"/>
            <a:ext cx="6670675" cy="365125"/>
          </a:xfrm>
        </p:spPr>
        <p:txBody>
          <a:bodyPr>
            <a:normAutofit fontScale="90000"/>
          </a:bodyPr>
          <a:lstStyle/>
          <a:p>
            <a:pPr algn="ctr" eaLnBrk="1" hangingPunct="1"/>
            <a:r>
              <a:rPr lang="ru-RU" altLang="ru-RU" sz="2400" dirty="0">
                <a:solidFill>
                  <a:srgbClr val="FF3300"/>
                </a:solidFill>
                <a:latin typeface="Times New Roman" panose="02020603050405020304" pitchFamily="18" charset="0"/>
                <a:cs typeface="Times New Roman" panose="02020603050405020304" pitchFamily="18" charset="0"/>
              </a:rPr>
              <a:t>Л. ЭЙЛЕР</a:t>
            </a:r>
          </a:p>
        </p:txBody>
      </p:sp>
      <p:sp>
        <p:nvSpPr>
          <p:cNvPr id="5123" name="Text Box 3"/>
          <p:cNvSpPr txBox="1">
            <a:spLocks noChangeArrowheads="1"/>
          </p:cNvSpPr>
          <p:nvPr/>
        </p:nvSpPr>
        <p:spPr bwMode="auto">
          <a:xfrm>
            <a:off x="3203848" y="692696"/>
            <a:ext cx="547304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000" dirty="0">
                <a:cs typeface="Times New Roman" pitchFamily="18" charset="0"/>
              </a:rPr>
              <a:t>Леонард Эйлер (1707-1783) - од</a:t>
            </a:r>
            <a:r>
              <a:rPr lang="ru-RU" altLang="ru-RU" sz="2000" dirty="0"/>
              <a:t>ин</a:t>
            </a:r>
            <a:r>
              <a:rPr lang="ru-RU" altLang="ru-RU" sz="2000" dirty="0">
                <a:cs typeface="Times New Roman" pitchFamily="18" charset="0"/>
              </a:rPr>
              <a:t> из величайших математиков мира, работы которого оказали решающее влияние на развитие многих современных разделов математики. Эйлер долгое время жил и работал в России, был действительным членом Петербургской Академии наук, оказал большое влияние на развитие отечественной математической школы и в деле подготовки кадров ученых-математиков и педагогов в России. </a:t>
            </a:r>
          </a:p>
        </p:txBody>
      </p:sp>
      <p:sp>
        <p:nvSpPr>
          <p:cNvPr id="5124" name="Text Box 5"/>
          <p:cNvSpPr txBox="1">
            <a:spLocks noChangeArrowheads="1"/>
          </p:cNvSpPr>
          <p:nvPr/>
        </p:nvSpPr>
        <p:spPr bwMode="auto">
          <a:xfrm>
            <a:off x="591141" y="3917014"/>
            <a:ext cx="8065335"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000" dirty="0">
                <a:cs typeface="Times New Roman" pitchFamily="18" charset="0"/>
              </a:rPr>
              <a:t>Поражает своими размерами научное наследие ученого. При жизни им опубликовано 530 книг и статей, а сейчас их известно уже более 800. Причем последние 12 лет своей жизни Эйлер тяжело болел, ослеп и, несмотря на тяжелый недуг, продолжал работать и творить. </a:t>
            </a:r>
          </a:p>
          <a:p>
            <a:pPr algn="just" eaLnBrk="1" hangingPunct="1">
              <a:spcBef>
                <a:spcPct val="50000"/>
              </a:spcBef>
            </a:pPr>
            <a:r>
              <a:rPr lang="ru-RU" altLang="ru-RU" sz="2000" dirty="0">
                <a:cs typeface="Times New Roman" pitchFamily="18" charset="0"/>
              </a:rPr>
              <a:t>Все математики последующих поколений так или иначе учились у Эйлера, и недаром известный французский ученый П.С. Лаплас сказал: "Читайте Эйлера, он - учитель всех нас".</a:t>
            </a:r>
            <a:endParaRPr lang="ru-RU" altLang="ru-RU" sz="2000" dirty="0"/>
          </a:p>
        </p:txBody>
      </p:sp>
      <p:pic>
        <p:nvPicPr>
          <p:cNvPr id="5125" name="Picture 6" descr="C:\Documents and Settings\Администратор\Мои документы\PICTURE\jpg\Эйле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804762"/>
            <a:ext cx="2349211" cy="29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149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20" y="892554"/>
            <a:ext cx="85011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800" b="1" dirty="0">
              <a:solidFill>
                <a:srgbClr val="002060"/>
              </a:solidFill>
              <a:latin typeface="Times New Roman" pitchFamily="18" charset="0"/>
              <a:ea typeface="Times New Roman" pitchFamily="18" charset="0"/>
              <a:cs typeface="Times New Roman" pitchFamily="18" charset="0"/>
            </a:endParaRPr>
          </a:p>
        </p:txBody>
      </p:sp>
      <p:pic>
        <p:nvPicPr>
          <p:cNvPr id="62467" name="Picture 3" descr="C:\Users\Екатерина\Desktop\dreamstimelarge_32590363.jpg"/>
          <p:cNvPicPr>
            <a:picLocks noChangeAspect="1" noChangeArrowheads="1"/>
          </p:cNvPicPr>
          <p:nvPr/>
        </p:nvPicPr>
        <p:blipFill>
          <a:blip r:embed="rId2" cstate="print"/>
          <a:srcRect/>
          <a:stretch>
            <a:fillRect/>
          </a:stretch>
        </p:blipFill>
        <p:spPr bwMode="auto">
          <a:xfrm>
            <a:off x="3707904" y="2354623"/>
            <a:ext cx="1728192" cy="2148754"/>
          </a:xfrm>
          <a:prstGeom prst="rect">
            <a:avLst/>
          </a:prstGeom>
          <a:noFill/>
        </p:spPr>
      </p:pic>
      <p:sp>
        <p:nvSpPr>
          <p:cNvPr id="2" name="TextBox 1">
            <a:extLst>
              <a:ext uri="{FF2B5EF4-FFF2-40B4-BE49-F238E27FC236}">
                <a16:creationId xmlns:a16="http://schemas.microsoft.com/office/drawing/2014/main" id="{4FE150F3-5859-490E-ADDD-F7270C63564A}"/>
              </a:ext>
            </a:extLst>
          </p:cNvPr>
          <p:cNvSpPr txBox="1"/>
          <p:nvPr/>
        </p:nvSpPr>
        <p:spPr>
          <a:xfrm>
            <a:off x="1151905" y="1484784"/>
            <a:ext cx="6768752" cy="523220"/>
          </a:xfrm>
          <a:prstGeom prst="rect">
            <a:avLst/>
          </a:prstGeom>
          <a:noFill/>
        </p:spPr>
        <p:txBody>
          <a:bodyPr wrap="square" rtlCol="0">
            <a:spAutoFit/>
          </a:bodyPr>
          <a:lstStyle/>
          <a:p>
            <a:pPr algn="ctr"/>
            <a:r>
              <a:rPr lang="ru-RU" altLang="ru-RU" sz="2800" dirty="0">
                <a:latin typeface="Times New Roman" panose="02020603050405020304" pitchFamily="18" charset="0"/>
                <a:cs typeface="Times New Roman" panose="02020603050405020304" pitchFamily="18" charset="0"/>
              </a:rPr>
              <a:t>Сформулируйте теорему Эйлера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489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9"/>
          <p:cNvSpPr txBox="1">
            <a:spLocks noChangeArrowheads="1"/>
          </p:cNvSpPr>
          <p:nvPr/>
        </p:nvSpPr>
        <p:spPr bwMode="auto">
          <a:xfrm>
            <a:off x="683568" y="1988840"/>
            <a:ext cx="80283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solidFill>
                  <a:srgbClr val="FF3300"/>
                </a:solidFill>
              </a:rPr>
              <a:t>	</a:t>
            </a:r>
            <a:r>
              <a:rPr lang="ru-RU" altLang="ru-RU" dirty="0">
                <a:solidFill>
                  <a:srgbClr val="FF3300"/>
                </a:solidFill>
                <a:cs typeface="Times New Roman" pitchFamily="18" charset="0"/>
              </a:rPr>
              <a:t>Теорема Эйлера.</a:t>
            </a:r>
            <a:r>
              <a:rPr lang="ru-RU" altLang="ru-RU" dirty="0">
                <a:solidFill>
                  <a:schemeClr val="accent1"/>
                </a:solidFill>
                <a:cs typeface="Times New Roman" pitchFamily="18" charset="0"/>
              </a:rPr>
              <a:t> </a:t>
            </a:r>
            <a:r>
              <a:rPr lang="ru-RU" altLang="ru-RU" dirty="0">
                <a:cs typeface="Times New Roman" pitchFamily="18" charset="0"/>
              </a:rPr>
              <a:t>Для любого выпуклого многогранника имеет место равенство</a:t>
            </a:r>
          </a:p>
          <a:p>
            <a:pPr algn="ctr" eaLnBrk="1" hangingPunct="1">
              <a:spcBef>
                <a:spcPct val="50000"/>
              </a:spcBef>
            </a:pPr>
            <a:r>
              <a:rPr lang="ru-RU" altLang="ru-RU" dirty="0">
                <a:cs typeface="Times New Roman" pitchFamily="18" charset="0"/>
              </a:rPr>
              <a:t>В - Р + Г = 2,</a:t>
            </a:r>
          </a:p>
          <a:p>
            <a:pPr algn="just" eaLnBrk="1" hangingPunct="1">
              <a:spcBef>
                <a:spcPct val="50000"/>
              </a:spcBef>
            </a:pPr>
            <a:r>
              <a:rPr lang="ru-RU" altLang="ru-RU" dirty="0">
                <a:cs typeface="Times New Roman" pitchFamily="18" charset="0"/>
              </a:rPr>
              <a:t>где В - число вершин, Р - число ребер и Г - число граней данного многогранника.</a:t>
            </a:r>
          </a:p>
        </p:txBody>
      </p:sp>
    </p:spTree>
    <p:extLst>
      <p:ext uri="{BB962C8B-B14F-4D97-AF65-F5344CB8AC3E}">
        <p14:creationId xmlns:p14="http://schemas.microsoft.com/office/powerpoint/2010/main" val="1801515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28600"/>
            <a:ext cx="9144000" cy="457200"/>
          </a:xfrm>
        </p:spPr>
        <p:txBody>
          <a:bodyPr>
            <a:normAutofit fontScale="90000"/>
          </a:bodyPr>
          <a:lstStyle/>
          <a:p>
            <a:pPr algn="ctr" eaLnBrk="1" hangingPunct="1"/>
            <a:r>
              <a:rPr lang="ru-RU" altLang="ru-RU" sz="3600" dirty="0">
                <a:solidFill>
                  <a:srgbClr val="FF3300"/>
                </a:solidFill>
                <a:latin typeface="Times New Roman" panose="02020603050405020304" pitchFamily="18" charset="0"/>
                <a:cs typeface="Times New Roman" panose="02020603050405020304" pitchFamily="18" charset="0"/>
              </a:rPr>
              <a:t>Выполните задание в тетради</a:t>
            </a:r>
          </a:p>
        </p:txBody>
      </p:sp>
      <p:sp>
        <p:nvSpPr>
          <p:cNvPr id="22531" name="Text Box 3"/>
          <p:cNvSpPr txBox="1">
            <a:spLocks noChangeArrowheads="1"/>
          </p:cNvSpPr>
          <p:nvPr/>
        </p:nvSpPr>
        <p:spPr bwMode="auto">
          <a:xfrm>
            <a:off x="611560" y="685800"/>
            <a:ext cx="838004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t>Сколько вершин (В), ребер (Р) и граней (Г) имеют:</a:t>
            </a:r>
          </a:p>
          <a:p>
            <a:pPr algn="just" eaLnBrk="1" hangingPunct="1">
              <a:spcBef>
                <a:spcPct val="50000"/>
              </a:spcBef>
            </a:pPr>
            <a:r>
              <a:rPr lang="ru-RU" altLang="ru-RU" dirty="0"/>
              <a:t>а) тетраэдр;</a:t>
            </a:r>
          </a:p>
          <a:p>
            <a:pPr algn="just" eaLnBrk="1" hangingPunct="1">
              <a:spcBef>
                <a:spcPct val="50000"/>
              </a:spcBef>
            </a:pPr>
            <a:r>
              <a:rPr lang="ru-RU" altLang="ru-RU" dirty="0"/>
              <a:t>б) куб;</a:t>
            </a:r>
          </a:p>
          <a:p>
            <a:pPr algn="just" eaLnBrk="1" hangingPunct="1">
              <a:spcBef>
                <a:spcPct val="50000"/>
              </a:spcBef>
            </a:pPr>
            <a:r>
              <a:rPr lang="ru-RU" altLang="ru-RU" dirty="0"/>
              <a:t>в) октаэдр;</a:t>
            </a:r>
          </a:p>
          <a:p>
            <a:pPr algn="just" eaLnBrk="1" hangingPunct="1">
              <a:spcBef>
                <a:spcPct val="50000"/>
              </a:spcBef>
            </a:pPr>
            <a:r>
              <a:rPr lang="ru-RU" altLang="ru-RU" dirty="0"/>
              <a:t>г) икосаэдр;</a:t>
            </a:r>
          </a:p>
          <a:p>
            <a:pPr algn="just" eaLnBrk="1" hangingPunct="1">
              <a:spcBef>
                <a:spcPct val="50000"/>
              </a:spcBef>
            </a:pPr>
            <a:r>
              <a:rPr lang="ru-RU" altLang="ru-RU" dirty="0"/>
              <a:t>д) додекаэдр?</a:t>
            </a:r>
          </a:p>
        </p:txBody>
      </p:sp>
      <p:sp>
        <p:nvSpPr>
          <p:cNvPr id="113668" name="Text Box 4"/>
          <p:cNvSpPr txBox="1">
            <a:spLocks noChangeArrowheads="1"/>
          </p:cNvSpPr>
          <p:nvPr/>
        </p:nvSpPr>
        <p:spPr bwMode="auto">
          <a:xfrm>
            <a:off x="256523" y="4191000"/>
            <a:ext cx="3955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t>Ответ: а) В = 4, Р = 6, Г = 4;</a:t>
            </a:r>
          </a:p>
        </p:txBody>
      </p:sp>
      <p:sp>
        <p:nvSpPr>
          <p:cNvPr id="113669" name="Text Box 5"/>
          <p:cNvSpPr txBox="1">
            <a:spLocks noChangeArrowheads="1"/>
          </p:cNvSpPr>
          <p:nvPr/>
        </p:nvSpPr>
        <p:spPr bwMode="auto">
          <a:xfrm>
            <a:off x="1066800" y="4648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a:t>б) В = 8, Р = 12, Г = 6;</a:t>
            </a:r>
          </a:p>
        </p:txBody>
      </p:sp>
      <p:sp>
        <p:nvSpPr>
          <p:cNvPr id="113670" name="Text Box 6"/>
          <p:cNvSpPr txBox="1">
            <a:spLocks noChangeArrowheads="1"/>
          </p:cNvSpPr>
          <p:nvPr/>
        </p:nvSpPr>
        <p:spPr bwMode="auto">
          <a:xfrm>
            <a:off x="1066800" y="51054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a:t>в) В = 6, Р = 12, Г =  8;</a:t>
            </a:r>
          </a:p>
        </p:txBody>
      </p:sp>
      <p:sp>
        <p:nvSpPr>
          <p:cNvPr id="113671" name="Text Box 7"/>
          <p:cNvSpPr txBox="1">
            <a:spLocks noChangeArrowheads="1"/>
          </p:cNvSpPr>
          <p:nvPr/>
        </p:nvSpPr>
        <p:spPr bwMode="auto">
          <a:xfrm>
            <a:off x="1066800" y="5562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t>г) В = 12, Р = 30, Г = 20;</a:t>
            </a:r>
          </a:p>
        </p:txBody>
      </p:sp>
      <p:sp>
        <p:nvSpPr>
          <p:cNvPr id="113672" name="Text Box 8"/>
          <p:cNvSpPr txBox="1">
            <a:spLocks noChangeArrowheads="1"/>
          </p:cNvSpPr>
          <p:nvPr/>
        </p:nvSpPr>
        <p:spPr bwMode="auto">
          <a:xfrm>
            <a:off x="1066800" y="6019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t>д) В = 20, Р = 30, Г = 12.</a:t>
            </a:r>
          </a:p>
        </p:txBody>
      </p:sp>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16546"/>
            <a:ext cx="4720514" cy="352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203F02D8-37B9-44D6-B073-5066D73AE80E}"/>
              </a:ext>
            </a:extLst>
          </p:cNvPr>
          <p:cNvSpPr/>
          <p:nvPr/>
        </p:nvSpPr>
        <p:spPr>
          <a:xfrm>
            <a:off x="5076056" y="5558135"/>
            <a:ext cx="3267241" cy="461665"/>
          </a:xfrm>
          <a:prstGeom prst="rect">
            <a:avLst/>
          </a:prstGeom>
        </p:spPr>
        <p:txBody>
          <a:bodyPr wrap="none">
            <a:spAutoFit/>
          </a:bodyPr>
          <a:lstStyle/>
          <a:p>
            <a:r>
              <a:rPr lang="ru-RU" altLang="ru-RU" sz="2400" b="1" dirty="0">
                <a:latin typeface="Times New Roman" panose="02020603050405020304" pitchFamily="18" charset="0"/>
                <a:cs typeface="Times New Roman" panose="02020603050405020304" pitchFamily="18" charset="0"/>
              </a:rPr>
              <a:t>Чему равно В – Р + Г?</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283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wipe(up)">
                                      <p:cBhvr>
                                        <p:cTn id="7" dur="500"/>
                                        <p:tgtEl>
                                          <p:spTgt spid="11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669"/>
                                        </p:tgtEl>
                                        <p:attrNameLst>
                                          <p:attrName>style.visibility</p:attrName>
                                        </p:attrNameLst>
                                      </p:cBhvr>
                                      <p:to>
                                        <p:strVal val="visible"/>
                                      </p:to>
                                    </p:set>
                                    <p:animEffect transition="in" filter="wipe(up)">
                                      <p:cBhvr>
                                        <p:cTn id="12" dur="500"/>
                                        <p:tgtEl>
                                          <p:spTgt spid="1136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670"/>
                                        </p:tgtEl>
                                        <p:attrNameLst>
                                          <p:attrName>style.visibility</p:attrName>
                                        </p:attrNameLst>
                                      </p:cBhvr>
                                      <p:to>
                                        <p:strVal val="visible"/>
                                      </p:to>
                                    </p:set>
                                    <p:animEffect transition="in" filter="wipe(up)">
                                      <p:cBhvr>
                                        <p:cTn id="17" dur="500"/>
                                        <p:tgtEl>
                                          <p:spTgt spid="113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3671"/>
                                        </p:tgtEl>
                                        <p:attrNameLst>
                                          <p:attrName>style.visibility</p:attrName>
                                        </p:attrNameLst>
                                      </p:cBhvr>
                                      <p:to>
                                        <p:strVal val="visible"/>
                                      </p:to>
                                    </p:set>
                                    <p:animEffect transition="in" filter="wipe(up)">
                                      <p:cBhvr>
                                        <p:cTn id="22" dur="500"/>
                                        <p:tgtEl>
                                          <p:spTgt spid="1136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3672"/>
                                        </p:tgtEl>
                                        <p:attrNameLst>
                                          <p:attrName>style.visibility</p:attrName>
                                        </p:attrNameLst>
                                      </p:cBhvr>
                                      <p:to>
                                        <p:strVal val="visible"/>
                                      </p:to>
                                    </p:set>
                                    <p:animEffect transition="in" filter="wipe(up)">
                                      <p:cBhvr>
                                        <p:cTn id="27"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utoUpdateAnimBg="0"/>
      <p:bldP spid="113669" grpId="0" autoUpdateAnimBg="0"/>
      <p:bldP spid="113670" grpId="0" autoUpdateAnimBg="0"/>
      <p:bldP spid="113671" grpId="0" autoUpdateAnimBg="0"/>
      <p:bldP spid="11367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437321" y="859971"/>
            <a:ext cx="82360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800" dirty="0"/>
              <a:t>Выполняется ли соотношение Эйлера для невыпуклой призмы?</a:t>
            </a:r>
          </a:p>
        </p:txBody>
      </p:sp>
      <p:sp>
        <p:nvSpPr>
          <p:cNvPr id="15370" name="Text Box 10"/>
          <p:cNvSpPr txBox="1">
            <a:spLocks noChangeArrowheads="1"/>
          </p:cNvSpPr>
          <p:nvPr/>
        </p:nvSpPr>
        <p:spPr bwMode="auto">
          <a:xfrm>
            <a:off x="457200" y="54864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ru-RU" altLang="ru-RU" sz="2800" dirty="0">
                <a:solidFill>
                  <a:srgbClr val="FF3300"/>
                </a:solidFill>
              </a:rPr>
              <a:t>Ответ: </a:t>
            </a:r>
            <a:r>
              <a:rPr lang="ru-RU" altLang="ru-RU" sz="2800" dirty="0"/>
              <a:t>Да.</a:t>
            </a:r>
          </a:p>
        </p:txBody>
      </p:sp>
      <p:pic>
        <p:nvPicPr>
          <p:cNvPr id="61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87" y="2276872"/>
            <a:ext cx="2308225"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439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wipe(left)">
                                      <p:cBhvr>
                                        <p:cTn id="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97292A8-5461-4BEF-87ED-2EB698744DAA}"/>
              </a:ext>
            </a:extLst>
          </p:cNvPr>
          <p:cNvSpPr/>
          <p:nvPr/>
        </p:nvSpPr>
        <p:spPr>
          <a:xfrm>
            <a:off x="1379142" y="327294"/>
            <a:ext cx="6624736" cy="830997"/>
          </a:xfrm>
          <a:prstGeom prst="rect">
            <a:avLst/>
          </a:prstGeom>
        </p:spPr>
        <p:txBody>
          <a:bodyPr wrap="square">
            <a:spAutoFit/>
          </a:bodyPr>
          <a:lstStyle/>
          <a:p>
            <a:r>
              <a:rPr lang="ru-RU" sz="2400" dirty="0">
                <a:hlinkClick r:id="rId2">
                  <a:extLst>
                    <a:ext uri="{A12FA001-AC4F-418D-AE19-62706E023703}">
                      <ahyp:hlinkClr xmlns:ahyp="http://schemas.microsoft.com/office/drawing/2018/hyperlinkcolor" val="tx"/>
                    </a:ext>
                  </a:extLst>
                </a:hlinkClick>
              </a:rPr>
              <a:t>https://learningapps.org/display?v=py487g5a321</a:t>
            </a:r>
            <a:endParaRPr lang="ru-RU" sz="2400" dirty="0"/>
          </a:p>
          <a:p>
            <a:endParaRPr lang="ru-RU" sz="2400" dirty="0"/>
          </a:p>
        </p:txBody>
      </p:sp>
      <p:pic>
        <p:nvPicPr>
          <p:cNvPr id="6" name="Рисунок 5">
            <a:extLst>
              <a:ext uri="{FF2B5EF4-FFF2-40B4-BE49-F238E27FC236}">
                <a16:creationId xmlns:a16="http://schemas.microsoft.com/office/drawing/2014/main" id="{B40DA28A-601B-457F-BE04-AF7FFAA0C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27" y="2341637"/>
            <a:ext cx="6456945" cy="3630805"/>
          </a:xfrm>
          <a:prstGeom prst="rect">
            <a:avLst/>
          </a:prstGeom>
        </p:spPr>
      </p:pic>
      <p:pic>
        <p:nvPicPr>
          <p:cNvPr id="5" name="Рисунок 4">
            <a:extLst>
              <a:ext uri="{FF2B5EF4-FFF2-40B4-BE49-F238E27FC236}">
                <a16:creationId xmlns:a16="http://schemas.microsoft.com/office/drawing/2014/main" id="{48FB23CD-631C-47FB-9BBA-FE7985348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680" y="822524"/>
            <a:ext cx="1620811" cy="1519113"/>
          </a:xfrm>
          <a:prstGeom prst="rect">
            <a:avLst/>
          </a:prstGeom>
        </p:spPr>
      </p:pic>
      <p:sp>
        <p:nvSpPr>
          <p:cNvPr id="4" name="TextBox 3">
            <a:extLst>
              <a:ext uri="{FF2B5EF4-FFF2-40B4-BE49-F238E27FC236}">
                <a16:creationId xmlns:a16="http://schemas.microsoft.com/office/drawing/2014/main" id="{048BD9B9-3D7B-ECE2-DD6C-5918993F252F}"/>
              </a:ext>
            </a:extLst>
          </p:cNvPr>
          <p:cNvSpPr txBox="1"/>
          <p:nvPr/>
        </p:nvSpPr>
        <p:spPr>
          <a:xfrm>
            <a:off x="4691510" y="1120415"/>
            <a:ext cx="2232248" cy="1015663"/>
          </a:xfrm>
          <a:prstGeom prst="rect">
            <a:avLst/>
          </a:prstGeom>
          <a:noFill/>
        </p:spPr>
        <p:txBody>
          <a:bodyPr wrap="square">
            <a:spAutoFit/>
          </a:bodyPr>
          <a:lstStyle/>
          <a:p>
            <a:r>
              <a:rPr lang="ru-RU" sz="2000" dirty="0"/>
              <a:t>Отсканируйте </a:t>
            </a:r>
            <a:r>
              <a:rPr lang="en-US" sz="2000" dirty="0"/>
              <a:t>QR-</a:t>
            </a:r>
            <a:r>
              <a:rPr lang="ru-RU" sz="2000" dirty="0"/>
              <a:t>код и выполните задание</a:t>
            </a:r>
          </a:p>
        </p:txBody>
      </p:sp>
    </p:spTree>
    <p:extLst>
      <p:ext uri="{BB962C8B-B14F-4D97-AF65-F5344CB8AC3E}">
        <p14:creationId xmlns:p14="http://schemas.microsoft.com/office/powerpoint/2010/main" val="3776966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246C2-DC4D-7805-35B8-5CDCB8406A92}"/>
              </a:ext>
            </a:extLst>
          </p:cNvPr>
          <p:cNvSpPr txBox="1"/>
          <p:nvPr/>
        </p:nvSpPr>
        <p:spPr>
          <a:xfrm>
            <a:off x="1412776" y="1052736"/>
            <a:ext cx="6318448" cy="1815882"/>
          </a:xfrm>
          <a:prstGeom prst="rect">
            <a:avLst/>
          </a:prstGeom>
          <a:noFill/>
        </p:spPr>
        <p:txBody>
          <a:bodyPr wrap="square">
            <a:spAutoFit/>
          </a:bodyPr>
          <a:lstStyle/>
          <a:p>
            <a:pPr algn="just">
              <a:spcBef>
                <a:spcPct val="50000"/>
              </a:spcBef>
            </a:pPr>
            <a:r>
              <a:rPr lang="ru-RU" altLang="ru-RU" sz="2800" dirty="0">
                <a:latin typeface="Times New Roman" panose="02020603050405020304" pitchFamily="18" charset="0"/>
                <a:cs typeface="Times New Roman" panose="02020603050405020304" pitchFamily="18" charset="0"/>
              </a:rPr>
              <a:t>Квадраты 6х6 и 8х8 разрежьте на части по линиям сетки (не разрезая квадратиков сетки) и составьте из них квадрат 10х10.</a:t>
            </a:r>
          </a:p>
        </p:txBody>
      </p:sp>
      <p:sp>
        <p:nvSpPr>
          <p:cNvPr id="5" name="TextBox 4">
            <a:extLst>
              <a:ext uri="{FF2B5EF4-FFF2-40B4-BE49-F238E27FC236}">
                <a16:creationId xmlns:a16="http://schemas.microsoft.com/office/drawing/2014/main" id="{B7389077-4912-5F13-C0AB-9D8E1DD29668}"/>
              </a:ext>
            </a:extLst>
          </p:cNvPr>
          <p:cNvSpPr txBox="1"/>
          <p:nvPr/>
        </p:nvSpPr>
        <p:spPr>
          <a:xfrm>
            <a:off x="0" y="467961"/>
            <a:ext cx="9144000" cy="584775"/>
          </a:xfrm>
          <a:prstGeom prst="rect">
            <a:avLst/>
          </a:prstGeom>
          <a:noFill/>
        </p:spPr>
        <p:txBody>
          <a:bodyPr wrap="square">
            <a:spAutoFit/>
          </a:bodyPr>
          <a:lstStyle/>
          <a:p>
            <a:pPr algn="ctr"/>
            <a:r>
              <a:rPr lang="ru-RU" sz="3200" dirty="0">
                <a:latin typeface="Times New Roman" panose="02020603050405020304" pitchFamily="18" charset="0"/>
                <a:cs typeface="Times New Roman" panose="02020603050405020304" pitchFamily="18" charset="0"/>
              </a:rPr>
              <a:t>Ответ</a:t>
            </a:r>
          </a:p>
        </p:txBody>
      </p:sp>
      <p:grpSp>
        <p:nvGrpSpPr>
          <p:cNvPr id="2" name="Group 10">
            <a:extLst>
              <a:ext uri="{FF2B5EF4-FFF2-40B4-BE49-F238E27FC236}">
                <a16:creationId xmlns:a16="http://schemas.microsoft.com/office/drawing/2014/main" id="{C2FD7397-E94F-43B3-5034-DD341E4AE4D6}"/>
              </a:ext>
            </a:extLst>
          </p:cNvPr>
          <p:cNvGrpSpPr>
            <a:grpSpLocks/>
          </p:cNvGrpSpPr>
          <p:nvPr/>
        </p:nvGrpSpPr>
        <p:grpSpPr bwMode="auto">
          <a:xfrm>
            <a:off x="1412776" y="2868618"/>
            <a:ext cx="8635035" cy="3490525"/>
            <a:chOff x="714" y="1357"/>
            <a:chExt cx="5703" cy="2216"/>
          </a:xfrm>
        </p:grpSpPr>
        <p:sp>
          <p:nvSpPr>
            <p:cNvPr id="4" name="Text Box 6">
              <a:extLst>
                <a:ext uri="{FF2B5EF4-FFF2-40B4-BE49-F238E27FC236}">
                  <a16:creationId xmlns:a16="http://schemas.microsoft.com/office/drawing/2014/main" id="{26E338CB-3F9B-63BF-37B7-C8621CE8BBF8}"/>
                </a:ext>
              </a:extLst>
            </p:cNvPr>
            <p:cNvSpPr txBox="1">
              <a:spLocks noChangeArrowheads="1"/>
            </p:cNvSpPr>
            <p:nvPr/>
          </p:nvSpPr>
          <p:spPr bwMode="auto">
            <a:xfrm>
              <a:off x="993" y="3131"/>
              <a:ext cx="54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cs typeface="Times New Roman" pitchFamily="18" charset="0"/>
                </a:rPr>
                <a:t>Решение показано на рисунке</a:t>
              </a:r>
              <a:endParaRPr lang="ru-RU" altLang="ru-RU" sz="3200" dirty="0"/>
            </a:p>
          </p:txBody>
        </p:sp>
        <p:pic>
          <p:nvPicPr>
            <p:cNvPr id="7" name="Picture 9">
              <a:extLst>
                <a:ext uri="{FF2B5EF4-FFF2-40B4-BE49-F238E27FC236}">
                  <a16:creationId xmlns:a16="http://schemas.microsoft.com/office/drawing/2014/main" id="{718D0E74-1478-63B1-1E3F-1B27CD44D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 y="1357"/>
              <a:ext cx="4235" cy="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31966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5">
            <a:extLst>
              <a:ext uri="{FF2B5EF4-FFF2-40B4-BE49-F238E27FC236}">
                <a16:creationId xmlns:a16="http://schemas.microsoft.com/office/drawing/2014/main" id="{89C375AE-2371-9051-8711-4BEDB7F04D7F}"/>
              </a:ext>
            </a:extLst>
          </p:cNvPr>
          <p:cNvGraphicFramePr>
            <a:graphicFrameLocks noGrp="1"/>
          </p:cNvGraphicFramePr>
          <p:nvPr>
            <p:extLst>
              <p:ext uri="{D42A27DB-BD31-4B8C-83A1-F6EECF244321}">
                <p14:modId xmlns:p14="http://schemas.microsoft.com/office/powerpoint/2010/main" val="4061480614"/>
              </p:ext>
            </p:extLst>
          </p:nvPr>
        </p:nvGraphicFramePr>
        <p:xfrm>
          <a:off x="359532" y="260648"/>
          <a:ext cx="8424936" cy="5881113"/>
        </p:xfrm>
        <a:graphic>
          <a:graphicData uri="http://schemas.openxmlformats.org/drawingml/2006/table">
            <a:tbl>
              <a:tblPr firstRow="1" bandRow="1">
                <a:tableStyleId>{BC89EF96-8CEA-46FF-86C4-4CE0E7609802}</a:tableStyleId>
              </a:tblPr>
              <a:tblGrid>
                <a:gridCol w="4212468">
                  <a:extLst>
                    <a:ext uri="{9D8B030D-6E8A-4147-A177-3AD203B41FA5}">
                      <a16:colId xmlns:a16="http://schemas.microsoft.com/office/drawing/2014/main" val="4062028870"/>
                    </a:ext>
                  </a:extLst>
                </a:gridCol>
                <a:gridCol w="4212468">
                  <a:extLst>
                    <a:ext uri="{9D8B030D-6E8A-4147-A177-3AD203B41FA5}">
                      <a16:colId xmlns:a16="http://schemas.microsoft.com/office/drawing/2014/main" val="1567733096"/>
                    </a:ext>
                  </a:extLst>
                </a:gridCol>
              </a:tblGrid>
              <a:tr h="310450">
                <a:tc>
                  <a:txBody>
                    <a:bodyPr/>
                    <a:lstStyle/>
                    <a:p>
                      <a:pPr algn="ctr"/>
                      <a:r>
                        <a:rPr lang="ru-RU" sz="2000" dirty="0">
                          <a:latin typeface="Times New Roman" panose="02020603050405020304" pitchFamily="18" charset="0"/>
                          <a:cs typeface="Times New Roman" panose="02020603050405020304" pitchFamily="18" charset="0"/>
                        </a:rPr>
                        <a:t>1 вариант</a:t>
                      </a:r>
                    </a:p>
                  </a:txBody>
                  <a:tcPr>
                    <a:solidFill>
                      <a:schemeClr val="bg2"/>
                    </a:solidFill>
                  </a:tcPr>
                </a:tc>
                <a:tc>
                  <a:txBody>
                    <a:bodyPr/>
                    <a:lstStyle/>
                    <a:p>
                      <a:pPr algn="ctr"/>
                      <a:r>
                        <a:rPr lang="ru-RU" sz="2000" dirty="0">
                          <a:latin typeface="Times New Roman" panose="02020603050405020304" pitchFamily="18" charset="0"/>
                          <a:cs typeface="Times New Roman" panose="02020603050405020304" pitchFamily="18" charset="0"/>
                        </a:rPr>
                        <a:t>2 вариант</a:t>
                      </a:r>
                    </a:p>
                  </a:txBody>
                  <a:tcPr>
                    <a:solidFill>
                      <a:schemeClr val="bg2"/>
                    </a:solidFill>
                  </a:tcPr>
                </a:tc>
                <a:extLst>
                  <a:ext uri="{0D108BD9-81ED-4DB2-BD59-A6C34878D82A}">
                    <a16:rowId xmlns:a16="http://schemas.microsoft.com/office/drawing/2014/main" val="1427959398"/>
                  </a:ext>
                </a:extLst>
              </a:tr>
              <a:tr h="987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Во сколько раз увеличить объем куба, если его рёбра увеличить в семь раз?</a:t>
                      </a:r>
                    </a:p>
                    <a:p>
                      <a:endParaRPr lang="ru-RU" sz="1600"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Найдите диагональ прямоугольного параллелепипеда, если известны его измерения: 2дм, 3 дм, 6 дм.</a:t>
                      </a:r>
                    </a:p>
                    <a:p>
                      <a:endParaRPr lang="ru-RU" sz="16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337468849"/>
                  </a:ext>
                </a:extLst>
              </a:tr>
              <a:tr h="1439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Найдите боковую поверхность прямоугольного параллелепипеда, если стороны оснований равны 10 см и 17 см, и большая диагональ параллелепипеда равна 29 см.</a:t>
                      </a:r>
                    </a:p>
                    <a:p>
                      <a:endParaRPr lang="ru-RU" sz="1600"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Найдите площадь полной поверхности куба со стороной 6 см.</a:t>
                      </a:r>
                    </a:p>
                    <a:p>
                      <a:endParaRPr lang="ru-RU" sz="16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10764111"/>
                  </a:ext>
                </a:extLst>
              </a:tr>
              <a:tr h="1103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Диагональ правильной четырехугольной призмы равна 25 см, а диагональ ее боковой грани 20 см. Найдите сторону основания.</a:t>
                      </a:r>
                    </a:p>
                    <a:p>
                      <a:endParaRPr lang="ru-RU" sz="1600"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Прямоугольный параллелепипед описан около сферы радиуса 4. Найдите его объём. </a:t>
                      </a:r>
                    </a:p>
                    <a:p>
                      <a:endParaRPr lang="ru-RU" sz="16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767733819"/>
                  </a:ext>
                </a:extLst>
              </a:tr>
              <a:tr h="693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Диагональ куба равна 12 . Найдите его объём</a:t>
                      </a:r>
                    </a:p>
                    <a:p>
                      <a:endParaRPr lang="ru-RU" sz="1600"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Во сколько раз увеличить объем куба, если его рёбра увеличить в девять раз?</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515283337"/>
                  </a:ext>
                </a:extLst>
              </a:tr>
              <a:tr h="987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Объём прямоугольного параллелепипеда равен 24 см3, площадь основания равна 12см2. Найти высоту параллелепипеда.</a:t>
                      </a:r>
                    </a:p>
                    <a:p>
                      <a:endParaRPr lang="ru-RU" sz="1600"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6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Вычислите длину диагонали прямоугольного параллелепипеда с измерениями :  24, 32, 42</a:t>
                      </a:r>
                    </a:p>
                    <a:p>
                      <a:endParaRPr lang="ru-RU" sz="16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33416659"/>
                  </a:ext>
                </a:extLst>
              </a:tr>
            </a:tbl>
          </a:graphicData>
        </a:graphic>
      </p:graphicFrame>
    </p:spTree>
    <p:extLst>
      <p:ext uri="{BB962C8B-B14F-4D97-AF65-F5344CB8AC3E}">
        <p14:creationId xmlns:p14="http://schemas.microsoft.com/office/powerpoint/2010/main" val="248588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56830"/>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615" y="800414"/>
            <a:ext cx="1608770" cy="160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descr="https://i.pinimg.com/originals/dc/f9/07/dcf9079866917c1c800e0a42a5428a16.jpg">
            <a:extLst>
              <a:ext uri="{FF2B5EF4-FFF2-40B4-BE49-F238E27FC236}">
                <a16:creationId xmlns:a16="http://schemas.microsoft.com/office/drawing/2014/main" id="{AD5112D6-9F0C-45BA-A522-87463ED06B7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65" y="3428968"/>
            <a:ext cx="2157299" cy="2108513"/>
          </a:xfrm>
          <a:prstGeom prst="rect">
            <a:avLst/>
          </a:prstGeom>
          <a:noFill/>
          <a:ln>
            <a:noFill/>
          </a:ln>
        </p:spPr>
      </p:pic>
      <p:pic>
        <p:nvPicPr>
          <p:cNvPr id="6" name="Picture 2" descr="https://upload.wikimedia.org/wikipedia/commons/thumb/6/60/Euclid_Tetrahedron_4.svg/900px-Euclid_Tetrahedron_4.svg.png">
            <a:extLst>
              <a:ext uri="{FF2B5EF4-FFF2-40B4-BE49-F238E27FC236}">
                <a16:creationId xmlns:a16="http://schemas.microsoft.com/office/drawing/2014/main" id="{6EF996A8-571F-4E5B-BDCD-79DF4CC1F9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96098"/>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2A5BCD-6E7D-42EF-A243-A162001F8F36}"/>
              </a:ext>
            </a:extLst>
          </p:cNvPr>
          <p:cNvSpPr txBox="1"/>
          <p:nvPr/>
        </p:nvSpPr>
        <p:spPr>
          <a:xfrm>
            <a:off x="1914785" y="2764878"/>
            <a:ext cx="4954390" cy="584775"/>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Домашнее задание</a:t>
            </a:r>
          </a:p>
        </p:txBody>
      </p:sp>
      <p:pic>
        <p:nvPicPr>
          <p:cNvPr id="4098" name="Picture 2">
            <a:extLst>
              <a:ext uri="{FF2B5EF4-FFF2-40B4-BE49-F238E27FC236}">
                <a16:creationId xmlns:a16="http://schemas.microsoft.com/office/drawing/2014/main" id="{C9B11D99-2E24-4AA7-AED3-F6A74072D53C}"/>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0526" y="3340810"/>
            <a:ext cx="2157298" cy="215729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 стрелкой 6">
            <a:extLst>
              <a:ext uri="{FF2B5EF4-FFF2-40B4-BE49-F238E27FC236}">
                <a16:creationId xmlns:a16="http://schemas.microsoft.com/office/drawing/2014/main" id="{6C09D6A4-C1DE-4E77-AA6F-F044192A258C}"/>
              </a:ext>
            </a:extLst>
          </p:cNvPr>
          <p:cNvCxnSpPr>
            <a:cxnSpLocks/>
          </p:cNvCxnSpPr>
          <p:nvPr/>
        </p:nvCxnSpPr>
        <p:spPr>
          <a:xfrm>
            <a:off x="4645058" y="3428968"/>
            <a:ext cx="1142903" cy="431021"/>
          </a:xfrm>
          <a:prstGeom prst="straightConnector1">
            <a:avLst/>
          </a:prstGeom>
          <a:ln w="57150">
            <a:solidFill>
              <a:srgbClr val="6F156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2BC1697D-6F03-4B96-8097-724228630E50}"/>
              </a:ext>
            </a:extLst>
          </p:cNvPr>
          <p:cNvCxnSpPr>
            <a:cxnSpLocks/>
          </p:cNvCxnSpPr>
          <p:nvPr/>
        </p:nvCxnSpPr>
        <p:spPr>
          <a:xfrm flipH="1">
            <a:off x="3015717" y="3428968"/>
            <a:ext cx="1673878" cy="620262"/>
          </a:xfrm>
          <a:prstGeom prst="straightConnector1">
            <a:avLst/>
          </a:prstGeom>
          <a:ln w="57150">
            <a:solidFill>
              <a:srgbClr val="6F1564"/>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6F2701-0E15-4B42-A9AD-B2D7B22CF982}"/>
              </a:ext>
            </a:extLst>
          </p:cNvPr>
          <p:cNvSpPr txBox="1"/>
          <p:nvPr/>
        </p:nvSpPr>
        <p:spPr>
          <a:xfrm>
            <a:off x="996361" y="5612744"/>
            <a:ext cx="1633951" cy="584775"/>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Макет</a:t>
            </a:r>
          </a:p>
        </p:txBody>
      </p:sp>
      <p:sp>
        <p:nvSpPr>
          <p:cNvPr id="15" name="TextBox 14">
            <a:extLst>
              <a:ext uri="{FF2B5EF4-FFF2-40B4-BE49-F238E27FC236}">
                <a16:creationId xmlns:a16="http://schemas.microsoft.com/office/drawing/2014/main" id="{4B881972-32C4-471C-AFCC-6D2124E2EE70}"/>
              </a:ext>
            </a:extLst>
          </p:cNvPr>
          <p:cNvSpPr txBox="1"/>
          <p:nvPr/>
        </p:nvSpPr>
        <p:spPr>
          <a:xfrm>
            <a:off x="4189610" y="5537481"/>
            <a:ext cx="4954390" cy="584775"/>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Решение задач</a:t>
            </a:r>
          </a:p>
        </p:txBody>
      </p:sp>
      <p:sp>
        <p:nvSpPr>
          <p:cNvPr id="2" name="Крест 1">
            <a:extLst>
              <a:ext uri="{FF2B5EF4-FFF2-40B4-BE49-F238E27FC236}">
                <a16:creationId xmlns:a16="http://schemas.microsoft.com/office/drawing/2014/main" id="{B52CDF0B-2C6C-9EC1-659F-5685E081E9B2}"/>
              </a:ext>
            </a:extLst>
          </p:cNvPr>
          <p:cNvSpPr/>
          <p:nvPr/>
        </p:nvSpPr>
        <p:spPr>
          <a:xfrm>
            <a:off x="3852458" y="5506962"/>
            <a:ext cx="671987" cy="620262"/>
          </a:xfrm>
          <a:prstGeom prst="plus">
            <a:avLst>
              <a:gd name="adj" fmla="val 3898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49306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CE40458-9285-FF17-B954-62B601EC8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88341"/>
            <a:ext cx="8339674" cy="5481318"/>
          </a:xfrm>
          <a:prstGeom prst="rect">
            <a:avLst/>
          </a:prstGeom>
        </p:spPr>
      </p:pic>
      <p:sp>
        <p:nvSpPr>
          <p:cNvPr id="5" name="TextBox 4">
            <a:extLst>
              <a:ext uri="{FF2B5EF4-FFF2-40B4-BE49-F238E27FC236}">
                <a16:creationId xmlns:a16="http://schemas.microsoft.com/office/drawing/2014/main" id="{A4CA06A8-9BE2-B90F-0505-C44D16924806}"/>
              </a:ext>
            </a:extLst>
          </p:cNvPr>
          <p:cNvSpPr txBox="1"/>
          <p:nvPr/>
        </p:nvSpPr>
        <p:spPr>
          <a:xfrm>
            <a:off x="1361017" y="226676"/>
            <a:ext cx="6696743" cy="461665"/>
          </a:xfrm>
          <a:prstGeom prst="rect">
            <a:avLst/>
          </a:prstGeom>
          <a:noFill/>
        </p:spPr>
        <p:txBody>
          <a:bodyPr wrap="square">
            <a:spAutoFit/>
          </a:bodyPr>
          <a:lstStyle/>
          <a:p>
            <a:pPr algn="ctr"/>
            <a:r>
              <a:rPr lang="ru-RU" sz="2400" dirty="0">
                <a:latin typeface="Times New Roman" panose="02020603050405020304" pitchFamily="18" charset="0"/>
                <a:cs typeface="Times New Roman" panose="02020603050405020304" pitchFamily="18" charset="0"/>
              </a:rPr>
              <a:t>Выполнение макета многогранника на выбор</a:t>
            </a:r>
          </a:p>
        </p:txBody>
      </p:sp>
    </p:spTree>
    <p:extLst>
      <p:ext uri="{BB962C8B-B14F-4D97-AF65-F5344CB8AC3E}">
        <p14:creationId xmlns:p14="http://schemas.microsoft.com/office/powerpoint/2010/main" val="128900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B85E753-0C9D-4206-8368-4FF2CFFCFD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77"/>
          <a:stretch/>
        </p:blipFill>
        <p:spPr>
          <a:xfrm>
            <a:off x="4139952" y="3672026"/>
            <a:ext cx="4107320" cy="2582975"/>
          </a:xfrm>
          <a:prstGeom prst="rect">
            <a:avLst/>
          </a:prstGeom>
        </p:spPr>
      </p:pic>
      <p:sp>
        <p:nvSpPr>
          <p:cNvPr id="2" name="Прямоугольник 1">
            <a:extLst>
              <a:ext uri="{FF2B5EF4-FFF2-40B4-BE49-F238E27FC236}">
                <a16:creationId xmlns:a16="http://schemas.microsoft.com/office/drawing/2014/main" id="{D9BFE598-014D-4BE3-A69D-3B71F7F66E77}"/>
              </a:ext>
            </a:extLst>
          </p:cNvPr>
          <p:cNvSpPr/>
          <p:nvPr/>
        </p:nvSpPr>
        <p:spPr>
          <a:xfrm>
            <a:off x="413538" y="768474"/>
            <a:ext cx="8316923" cy="3308598"/>
          </a:xfrm>
          <a:prstGeom prst="rect">
            <a:avLst/>
          </a:prstGeom>
        </p:spPr>
        <p:txBody>
          <a:bodyPr wrap="square">
            <a:spAutoFit/>
          </a:bodyPr>
          <a:lstStyle/>
          <a:p>
            <a:pPr algn="just"/>
            <a:r>
              <a:rPr lang="ru-RU" sz="1900" dirty="0">
                <a:solidFill>
                  <a:srgbClr val="000000"/>
                </a:solidFill>
                <a:latin typeface="Times New Roman" panose="02020603050405020304" pitchFamily="18" charset="0"/>
                <a:ea typeface="Times New Roman" panose="02020603050405020304" pitchFamily="18" charset="0"/>
              </a:rPr>
              <a:t>1. Сколько брезента необходимо для пошива тента для кузова машины формы прямоугольного параллелепипеда – имеющего размеры: 3м*1,5м*2 м?</a:t>
            </a:r>
            <a:endParaRPr lang="ru-RU" sz="1900" dirty="0">
              <a:latin typeface="Times New Roman" panose="02020603050405020304" pitchFamily="18" charset="0"/>
              <a:ea typeface="Times New Roman" panose="02020603050405020304" pitchFamily="18" charset="0"/>
            </a:endParaRPr>
          </a:p>
          <a:p>
            <a:pPr algn="just"/>
            <a:r>
              <a:rPr lang="ru-RU" sz="1900" dirty="0">
                <a:solidFill>
                  <a:srgbClr val="000000"/>
                </a:solidFill>
                <a:latin typeface="Times New Roman" panose="02020603050405020304" pitchFamily="18" charset="0"/>
                <a:ea typeface="Times New Roman" panose="02020603050405020304" pitchFamily="18" charset="0"/>
              </a:rPr>
              <a:t>2. Хватит ли 20 м профиля для изготовления каркаса кузова для </a:t>
            </a:r>
            <a:r>
              <a:rPr lang="ru-RU" sz="1900" dirty="0" err="1">
                <a:solidFill>
                  <a:srgbClr val="000000"/>
                </a:solidFill>
                <a:latin typeface="Times New Roman" panose="02020603050405020304" pitchFamily="18" charset="0"/>
                <a:ea typeface="Times New Roman" panose="02020603050405020304" pitchFamily="18" charset="0"/>
              </a:rPr>
              <a:t>Камаза</a:t>
            </a:r>
            <a:r>
              <a:rPr lang="ru-RU" sz="1900" dirty="0">
                <a:solidFill>
                  <a:srgbClr val="000000"/>
                </a:solidFill>
                <a:latin typeface="Times New Roman" panose="02020603050405020304" pitchFamily="18" charset="0"/>
                <a:ea typeface="Times New Roman" panose="02020603050405020304" pitchFamily="18" charset="0"/>
              </a:rPr>
              <a:t>, имеющего форму прямоугольного параллелепипеда с измерениями: 2м*1,5м*2м?</a:t>
            </a:r>
            <a:endParaRPr lang="ru-RU" sz="1900" dirty="0">
              <a:latin typeface="Times New Roman" panose="02020603050405020304" pitchFamily="18" charset="0"/>
              <a:ea typeface="Times New Roman" panose="02020603050405020304" pitchFamily="18" charset="0"/>
            </a:endParaRPr>
          </a:p>
          <a:p>
            <a:pPr algn="just"/>
            <a:r>
              <a:rPr lang="ru-RU" sz="1900" dirty="0">
                <a:solidFill>
                  <a:srgbClr val="000000"/>
                </a:solidFill>
                <a:latin typeface="Times New Roman" panose="02020603050405020304" pitchFamily="18" charset="0"/>
                <a:ea typeface="Times New Roman" panose="02020603050405020304" pitchFamily="18" charset="0"/>
              </a:rPr>
              <a:t>3. Для подбора поршней к цилиндрам вычисляют зазор между ними. Зазор определяется как разность между замеренными диаметрами поршня и цилиндра. Номинальный зазор равен 0,025-0,045 мм, предельно допустимый – 0,15 мм. Диаметр поршня измеряют микрометром в плоскости, перпендикулярной оси поршневого пальца, на расстоянии 51,5 мм от днища поршня.</a:t>
            </a:r>
          </a:p>
        </p:txBody>
      </p:sp>
      <p:pic>
        <p:nvPicPr>
          <p:cNvPr id="3074" name="Picture 2">
            <a:extLst>
              <a:ext uri="{FF2B5EF4-FFF2-40B4-BE49-F238E27FC236}">
                <a16:creationId xmlns:a16="http://schemas.microsoft.com/office/drawing/2014/main" id="{8FAC18DA-C122-4E05-8F4F-36EC25D85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077072"/>
            <a:ext cx="2371670" cy="2061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316D70-F2ED-586B-7739-53D2F9EAC780}"/>
              </a:ext>
            </a:extLst>
          </p:cNvPr>
          <p:cNvSpPr txBox="1"/>
          <p:nvPr/>
        </p:nvSpPr>
        <p:spPr>
          <a:xfrm>
            <a:off x="1361017" y="226676"/>
            <a:ext cx="6696743" cy="461665"/>
          </a:xfrm>
          <a:prstGeom prst="rect">
            <a:avLst/>
          </a:prstGeom>
          <a:noFill/>
        </p:spPr>
        <p:txBody>
          <a:bodyPr wrap="square">
            <a:spAutoFit/>
          </a:bodyPr>
          <a:lstStyle/>
          <a:p>
            <a:pPr algn="ctr"/>
            <a:r>
              <a:rPr lang="ru-RU" sz="2400" dirty="0">
                <a:latin typeface="Times New Roman" panose="02020603050405020304" pitchFamily="18" charset="0"/>
                <a:cs typeface="Times New Roman" panose="02020603050405020304" pitchFamily="18" charset="0"/>
              </a:rPr>
              <a:t>Решение задач</a:t>
            </a:r>
          </a:p>
        </p:txBody>
      </p:sp>
    </p:spTree>
    <p:extLst>
      <p:ext uri="{BB962C8B-B14F-4D97-AF65-F5344CB8AC3E}">
        <p14:creationId xmlns:p14="http://schemas.microsoft.com/office/powerpoint/2010/main" val="2472914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катерина\Desktop\21998804.jpg"/>
          <p:cNvPicPr>
            <a:picLocks noChangeAspect="1" noChangeArrowheads="1"/>
          </p:cNvPicPr>
          <p:nvPr/>
        </p:nvPicPr>
        <p:blipFill>
          <a:blip r:embed="rId2" cstate="print"/>
          <a:srcRect/>
          <a:stretch>
            <a:fillRect/>
          </a:stretch>
        </p:blipFill>
        <p:spPr bwMode="auto">
          <a:xfrm>
            <a:off x="3275856" y="2996952"/>
            <a:ext cx="3096344" cy="2417651"/>
          </a:xfrm>
          <a:prstGeom prst="rect">
            <a:avLst/>
          </a:prstGeom>
          <a:noFill/>
        </p:spPr>
      </p:pic>
      <p:sp>
        <p:nvSpPr>
          <p:cNvPr id="4" name="TextBox 3">
            <a:extLst>
              <a:ext uri="{FF2B5EF4-FFF2-40B4-BE49-F238E27FC236}">
                <a16:creationId xmlns:a16="http://schemas.microsoft.com/office/drawing/2014/main" id="{FE85DEFF-425F-861A-66E0-9ED8BFC45BF9}"/>
              </a:ext>
            </a:extLst>
          </p:cNvPr>
          <p:cNvSpPr txBox="1"/>
          <p:nvPr/>
        </p:nvSpPr>
        <p:spPr>
          <a:xfrm>
            <a:off x="1241376" y="1628800"/>
            <a:ext cx="7884368" cy="923330"/>
          </a:xfrm>
          <a:prstGeom prst="rect">
            <a:avLst/>
          </a:prstGeom>
          <a:noFill/>
        </p:spPr>
        <p:txBody>
          <a:bodyPr wrap="square">
            <a:spAutoFit/>
          </a:bodyPr>
          <a:lstStyle/>
          <a:p>
            <a:r>
              <a:rPr lang="ru-RU" sz="5400" b="1" dirty="0">
                <a:solidFill>
                  <a:srgbClr val="6F1564"/>
                </a:solidFill>
                <a:latin typeface="Times New Roman" pitchFamily="18" charset="0"/>
                <a:cs typeface="Times New Roman" pitchFamily="18" charset="0"/>
              </a:rPr>
              <a:t>Спасибо за внимание!</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20" y="892554"/>
            <a:ext cx="85011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800" b="1" dirty="0">
              <a:solidFill>
                <a:srgbClr val="002060"/>
              </a:solidFill>
              <a:latin typeface="Times New Roman" pitchFamily="18" charset="0"/>
              <a:ea typeface="Times New Roman" pitchFamily="18" charset="0"/>
              <a:cs typeface="Times New Roman" pitchFamily="18" charset="0"/>
            </a:endParaRPr>
          </a:p>
        </p:txBody>
      </p:sp>
      <p:sp>
        <p:nvSpPr>
          <p:cNvPr id="10" name="Rectangle 97"/>
          <p:cNvSpPr>
            <a:spLocks noChangeArrowheads="1"/>
          </p:cNvSpPr>
          <p:nvPr/>
        </p:nvSpPr>
        <p:spPr bwMode="auto">
          <a:xfrm>
            <a:off x="467544" y="332656"/>
            <a:ext cx="8208912" cy="3603167"/>
          </a:xfrm>
          <a:prstGeom prst="rect">
            <a:avLst/>
          </a:prstGeom>
          <a:noFill/>
          <a:ln w="9525">
            <a:noFill/>
            <a:miter lim="800000"/>
            <a:headEnd/>
            <a:tailEnd/>
          </a:ln>
        </p:spPr>
        <p:txBody>
          <a:bodyPr wrap="square" lIns="90000" tIns="46800" rIns="90000" bIns="46800">
            <a:spAutoFit/>
          </a:bodyPr>
          <a:lstStyle/>
          <a:p>
            <a:pPr algn="just"/>
            <a:r>
              <a:rPr lang="ru-RU" sz="2000" dirty="0"/>
              <a:t>Многие факты геометрии были известны древним грекам две с лишним тысячи лет назад. Само слово «</a:t>
            </a:r>
            <a:r>
              <a:rPr lang="ru-RU" sz="2000" dirty="0">
                <a:solidFill>
                  <a:srgbClr val="FF0000"/>
                </a:solidFill>
              </a:rPr>
              <a:t>геометрия</a:t>
            </a:r>
            <a:r>
              <a:rPr lang="ru-RU" sz="2000" dirty="0"/>
              <a:t>» по-гречески означает «</a:t>
            </a:r>
            <a:r>
              <a:rPr lang="ru-RU" sz="2000" dirty="0">
                <a:solidFill>
                  <a:srgbClr val="FF0000"/>
                </a:solidFill>
              </a:rPr>
              <a:t>землемерие</a:t>
            </a:r>
            <a:r>
              <a:rPr lang="ru-RU" sz="2000" dirty="0"/>
              <a:t>». Учёные считают, что эта наука зародилась ещё у самых древних египетских земледельцев. После каждого разлива Нила им приходилось заново разбивать поля на участки, находить их границы. А для этого надо было уметь измерять площади различных фигур: ведь поле может иметь какую угодно форму. </a:t>
            </a:r>
          </a:p>
          <a:p>
            <a:pPr algn="just"/>
            <a:r>
              <a:rPr lang="ru-RU" sz="2000" dirty="0"/>
              <a:t>Потребность в построении изображений по законам геометрии (проекционных чертежей, "</a:t>
            </a:r>
            <a:r>
              <a:rPr lang="ru-RU" sz="2000" dirty="0" err="1"/>
              <a:t>projecere</a:t>
            </a:r>
            <a:r>
              <a:rPr lang="ru-RU" sz="2000" dirty="0"/>
              <a:t>"- бросать вперед) возникла из практических задач строительства сооружений, пирамид и т.д.)</a:t>
            </a:r>
          </a:p>
          <a:p>
            <a:pPr algn="just"/>
            <a:endParaRPr lang="ru-RU" sz="2800" b="1" dirty="0"/>
          </a:p>
        </p:txBody>
      </p:sp>
      <p:pic>
        <p:nvPicPr>
          <p:cNvPr id="69634" name="Picture 2" descr="C:\Users\Екатерина\YandexDisk\Скриншоты\2018-04-12_22-42-19.png"/>
          <p:cNvPicPr>
            <a:picLocks noChangeAspect="1" noChangeArrowheads="1"/>
          </p:cNvPicPr>
          <p:nvPr/>
        </p:nvPicPr>
        <p:blipFill>
          <a:blip r:embed="rId2" cstate="print"/>
          <a:srcRect/>
          <a:stretch>
            <a:fillRect/>
          </a:stretch>
        </p:blipFill>
        <p:spPr bwMode="auto">
          <a:xfrm>
            <a:off x="2384694" y="3628934"/>
            <a:ext cx="4374611" cy="23365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20" y="892554"/>
            <a:ext cx="85011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800" b="1" dirty="0">
              <a:solidFill>
                <a:srgbClr val="002060"/>
              </a:solidFill>
              <a:latin typeface="Times New Roman" pitchFamily="18" charset="0"/>
              <a:ea typeface="Times New Roman" pitchFamily="18" charset="0"/>
              <a:cs typeface="Times New Roman" pitchFamily="18" charset="0"/>
            </a:endParaRPr>
          </a:p>
        </p:txBody>
      </p:sp>
      <p:pic>
        <p:nvPicPr>
          <p:cNvPr id="62467" name="Picture 3" descr="C:\Users\Екатерина\Desktop\dreamstimelarge_32590363.jpg"/>
          <p:cNvPicPr>
            <a:picLocks noChangeAspect="1" noChangeArrowheads="1"/>
          </p:cNvPicPr>
          <p:nvPr/>
        </p:nvPicPr>
        <p:blipFill>
          <a:blip r:embed="rId2" cstate="print"/>
          <a:srcRect/>
          <a:stretch>
            <a:fillRect/>
          </a:stretch>
        </p:blipFill>
        <p:spPr bwMode="auto">
          <a:xfrm>
            <a:off x="3672185" y="3218985"/>
            <a:ext cx="1728192" cy="2148754"/>
          </a:xfrm>
          <a:prstGeom prst="rect">
            <a:avLst/>
          </a:prstGeom>
          <a:noFill/>
        </p:spPr>
      </p:pic>
      <p:sp>
        <p:nvSpPr>
          <p:cNvPr id="2" name="TextBox 1">
            <a:extLst>
              <a:ext uri="{FF2B5EF4-FFF2-40B4-BE49-F238E27FC236}">
                <a16:creationId xmlns:a16="http://schemas.microsoft.com/office/drawing/2014/main" id="{4FE150F3-5859-490E-ADDD-F7270C63564A}"/>
              </a:ext>
            </a:extLst>
          </p:cNvPr>
          <p:cNvSpPr txBox="1"/>
          <p:nvPr/>
        </p:nvSpPr>
        <p:spPr>
          <a:xfrm>
            <a:off x="1151905" y="1484784"/>
            <a:ext cx="6768752" cy="1384995"/>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Какие фигуры называются правильными? Приведите примеры правильных многогранников</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1999" y="243831"/>
            <a:ext cx="7772400" cy="457200"/>
          </a:xfrm>
        </p:spPr>
        <p:txBody>
          <a:bodyPr>
            <a:normAutofit/>
          </a:bodyPr>
          <a:lstStyle/>
          <a:p>
            <a:pPr algn="ctr" eaLnBrk="1" hangingPunct="1"/>
            <a:r>
              <a:rPr lang="ru-RU" altLang="ru-RU" sz="2800" dirty="0">
                <a:solidFill>
                  <a:srgbClr val="FF3300"/>
                </a:solidFill>
                <a:latin typeface="Times New Roman" panose="02020603050405020304" pitchFamily="18" charset="0"/>
                <a:cs typeface="Times New Roman" panose="02020603050405020304" pitchFamily="18" charset="0"/>
              </a:rPr>
              <a:t>ПРАВИЛЬНЫЕ МНОГОГРАННИКИ</a:t>
            </a:r>
          </a:p>
        </p:txBody>
      </p:sp>
      <p:sp>
        <p:nvSpPr>
          <p:cNvPr id="4099" name="Text Box 3"/>
          <p:cNvSpPr txBox="1">
            <a:spLocks noChangeArrowheads="1"/>
          </p:cNvSpPr>
          <p:nvPr/>
        </p:nvSpPr>
        <p:spPr bwMode="auto">
          <a:xfrm>
            <a:off x="435731" y="778196"/>
            <a:ext cx="84249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dirty="0">
                <a:cs typeface="Times New Roman" pitchFamily="18" charset="0"/>
              </a:rPr>
              <a:t>Выпуклый многогранник называется правильным, если его гранями являются равные правильные многоугольники и в каждой вершине сходится одинаковое число граней.</a:t>
            </a:r>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335"/>
          <a:stretch/>
        </p:blipFill>
        <p:spPr bwMode="auto">
          <a:xfrm>
            <a:off x="1558050" y="2132856"/>
            <a:ext cx="6027899" cy="374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728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96262" y="238884"/>
            <a:ext cx="7772400" cy="533400"/>
          </a:xfrm>
        </p:spPr>
        <p:txBody>
          <a:bodyPr/>
          <a:lstStyle/>
          <a:p>
            <a:pPr algn="ctr" eaLnBrk="1" hangingPunct="1"/>
            <a:r>
              <a:rPr lang="ru-RU" altLang="ru-RU" sz="2400" dirty="0">
                <a:solidFill>
                  <a:srgbClr val="FF3300"/>
                </a:solidFill>
                <a:latin typeface="Times New Roman" panose="02020603050405020304" pitchFamily="18" charset="0"/>
                <a:cs typeface="Times New Roman" panose="02020603050405020304" pitchFamily="18" charset="0"/>
              </a:rPr>
              <a:t>ПРАВИЛЬНЫЕ МНОГОГРАННИКИ</a:t>
            </a:r>
          </a:p>
        </p:txBody>
      </p:sp>
      <p:sp>
        <p:nvSpPr>
          <p:cNvPr id="2052" name="Text Box 4"/>
          <p:cNvSpPr txBox="1">
            <a:spLocks noChangeArrowheads="1"/>
          </p:cNvSpPr>
          <p:nvPr/>
        </p:nvSpPr>
        <p:spPr bwMode="auto">
          <a:xfrm>
            <a:off x="467544" y="939895"/>
            <a:ext cx="820891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2000" dirty="0">
                <a:cs typeface="Times New Roman" pitchFamily="18" charset="0"/>
              </a:rPr>
              <a:t>Названия многогранников тоже имеют древнегреческое происхождение. </a:t>
            </a:r>
          </a:p>
          <a:p>
            <a:pPr algn="just" eaLnBrk="1" hangingPunct="1">
              <a:spcBef>
                <a:spcPct val="50000"/>
              </a:spcBef>
            </a:pPr>
            <a:endParaRPr lang="ru-RU" altLang="ru-RU" sz="2000" dirty="0">
              <a:cs typeface="Times New Roman" pitchFamily="18" charset="0"/>
            </a:endParaRPr>
          </a:p>
          <a:p>
            <a:pPr algn="just" eaLnBrk="1" hangingPunct="1">
              <a:spcBef>
                <a:spcPct val="50000"/>
              </a:spcBef>
            </a:pPr>
            <a:r>
              <a:rPr lang="ru-RU" altLang="ru-RU" sz="2000" dirty="0">
                <a:cs typeface="Times New Roman" pitchFamily="18" charset="0"/>
              </a:rPr>
              <a:t>В переводе с греческого: </a:t>
            </a:r>
          </a:p>
          <a:p>
            <a:pPr algn="just" eaLnBrk="1" hangingPunct="1">
              <a:spcBef>
                <a:spcPct val="50000"/>
              </a:spcBef>
            </a:pPr>
            <a:r>
              <a:rPr lang="ru-RU" altLang="ru-RU" sz="2000" dirty="0">
                <a:cs typeface="Times New Roman" pitchFamily="18" charset="0"/>
              </a:rPr>
              <a:t>"Тетра" – четыре; </a:t>
            </a:r>
          </a:p>
          <a:p>
            <a:pPr algn="just" eaLnBrk="1" hangingPunct="1">
              <a:spcBef>
                <a:spcPct val="50000"/>
              </a:spcBef>
            </a:pPr>
            <a:r>
              <a:rPr lang="ru-RU" altLang="ru-RU" sz="2000" dirty="0">
                <a:cs typeface="Times New Roman" pitchFamily="18" charset="0"/>
              </a:rPr>
              <a:t>"</a:t>
            </a:r>
            <a:r>
              <a:rPr lang="ru-RU" altLang="ru-RU" sz="2000" dirty="0" err="1">
                <a:cs typeface="Times New Roman" pitchFamily="18" charset="0"/>
              </a:rPr>
              <a:t>Гекса</a:t>
            </a:r>
            <a:r>
              <a:rPr lang="ru-RU" altLang="ru-RU" sz="2000" dirty="0">
                <a:cs typeface="Times New Roman" pitchFamily="18" charset="0"/>
              </a:rPr>
              <a:t>" – шесть; </a:t>
            </a:r>
          </a:p>
          <a:p>
            <a:pPr algn="just" eaLnBrk="1" hangingPunct="1">
              <a:spcBef>
                <a:spcPct val="50000"/>
              </a:spcBef>
            </a:pPr>
            <a:r>
              <a:rPr lang="ru-RU" altLang="ru-RU" sz="2000" dirty="0">
                <a:cs typeface="Times New Roman" pitchFamily="18" charset="0"/>
              </a:rPr>
              <a:t>"Окто" – восемь; </a:t>
            </a:r>
          </a:p>
          <a:p>
            <a:pPr algn="just" eaLnBrk="1" hangingPunct="1">
              <a:spcBef>
                <a:spcPct val="50000"/>
              </a:spcBef>
            </a:pPr>
            <a:r>
              <a:rPr lang="ru-RU" altLang="ru-RU" sz="2000" dirty="0">
                <a:cs typeface="Times New Roman" pitchFamily="18" charset="0"/>
              </a:rPr>
              <a:t>"</a:t>
            </a:r>
            <a:r>
              <a:rPr lang="ru-RU" altLang="ru-RU" sz="2000" dirty="0" err="1">
                <a:cs typeface="Times New Roman" pitchFamily="18" charset="0"/>
              </a:rPr>
              <a:t>Икоси</a:t>
            </a:r>
            <a:r>
              <a:rPr lang="ru-RU" altLang="ru-RU" sz="2000" dirty="0">
                <a:cs typeface="Times New Roman" pitchFamily="18" charset="0"/>
              </a:rPr>
              <a:t>" – двадцать;</a:t>
            </a:r>
          </a:p>
          <a:p>
            <a:pPr algn="just" eaLnBrk="1" hangingPunct="1">
              <a:spcBef>
                <a:spcPct val="50000"/>
              </a:spcBef>
            </a:pPr>
            <a:r>
              <a:rPr lang="ru-RU" altLang="ru-RU" sz="2000" dirty="0">
                <a:cs typeface="Times New Roman" pitchFamily="18" charset="0"/>
              </a:rPr>
              <a:t>"</a:t>
            </a:r>
            <a:r>
              <a:rPr lang="ru-RU" altLang="ru-RU" sz="2000" dirty="0" err="1">
                <a:cs typeface="Times New Roman" pitchFamily="18" charset="0"/>
              </a:rPr>
              <a:t>Додека</a:t>
            </a:r>
            <a:r>
              <a:rPr lang="ru-RU" altLang="ru-RU" sz="2000" dirty="0">
                <a:cs typeface="Times New Roman" pitchFamily="18" charset="0"/>
              </a:rPr>
              <a:t>" – двенадцать;</a:t>
            </a:r>
          </a:p>
          <a:p>
            <a:pPr algn="just" eaLnBrk="1" hangingPunct="1">
              <a:spcBef>
                <a:spcPct val="50000"/>
              </a:spcBef>
            </a:pPr>
            <a:r>
              <a:rPr lang="ru-RU" altLang="ru-RU" sz="2000" dirty="0">
                <a:cs typeface="Times New Roman" pitchFamily="18" charset="0"/>
              </a:rPr>
              <a:t>"</a:t>
            </a:r>
            <a:r>
              <a:rPr lang="ru-RU" altLang="ru-RU" sz="2000" dirty="0" err="1">
                <a:cs typeface="Times New Roman" pitchFamily="18" charset="0"/>
              </a:rPr>
              <a:t>Эдра</a:t>
            </a:r>
            <a:r>
              <a:rPr lang="ru-RU" altLang="ru-RU" sz="2000" dirty="0">
                <a:cs typeface="Times New Roman" pitchFamily="18" charset="0"/>
              </a:rPr>
              <a:t>" - грань.</a:t>
            </a:r>
            <a:endParaRPr lang="ru-RU" altLang="ru-RU"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844824"/>
            <a:ext cx="5120798" cy="362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090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idx="4294967295"/>
          </p:nvPr>
        </p:nvSpPr>
        <p:spPr>
          <a:xfrm>
            <a:off x="3563888" y="389504"/>
            <a:ext cx="4668837" cy="1773238"/>
          </a:xfrm>
        </p:spPr>
        <p:txBody>
          <a:bodyPr>
            <a:normAutofit/>
          </a:bodyPr>
          <a:lstStyle/>
          <a:p>
            <a:pPr eaLnBrk="1" hangingPunct="1"/>
            <a:r>
              <a:rPr lang="ru-RU" altLang="ru-RU" sz="3600" dirty="0">
                <a:solidFill>
                  <a:schemeClr val="accent6">
                    <a:lumMod val="50000"/>
                  </a:schemeClr>
                </a:solidFill>
                <a:latin typeface="Times New Roman" panose="02020603050405020304" pitchFamily="18" charset="0"/>
                <a:cs typeface="Times New Roman" panose="02020603050405020304" pitchFamily="18" charset="0"/>
              </a:rPr>
              <a:t>Кубок Кеплера </a:t>
            </a:r>
          </a:p>
        </p:txBody>
      </p:sp>
      <p:sp>
        <p:nvSpPr>
          <p:cNvPr id="3075" name="TextBox 3"/>
          <p:cNvSpPr txBox="1">
            <a:spLocks noChangeArrowheads="1"/>
          </p:cNvSpPr>
          <p:nvPr/>
        </p:nvSpPr>
        <p:spPr bwMode="auto">
          <a:xfrm>
            <a:off x="395536" y="2420888"/>
            <a:ext cx="842493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altLang="ru-RU" sz="2000" dirty="0">
                <a:cs typeface="Times New Roman" pitchFamily="18" charset="0"/>
              </a:rPr>
              <a:t>Иоганн Кеплер </a:t>
            </a:r>
            <a:r>
              <a:rPr lang="en-US" altLang="ru-RU" sz="2000" dirty="0">
                <a:cs typeface="Times New Roman" pitchFamily="18" charset="0"/>
              </a:rPr>
              <a:t>(1571 – 1630) </a:t>
            </a:r>
            <a:r>
              <a:rPr lang="ru-RU" altLang="ru-RU" sz="2000" dirty="0">
                <a:cs typeface="Times New Roman" pitchFamily="18" charset="0"/>
              </a:rPr>
              <a:t>в одной из первых своих работ "Тайна мироздания" в 1596 году, используя правильные многогранники, вывел принцип, которому подчиняются формы и размеры орбит планет Солнечной системы. Геометрия Солнечной системы, по Кеплеру, заключалась в следующем: "Земля (имеется в виду орбита Земли) есть мера всех орбит. Вокруг нее опишем додекаэдр. Описанная вокруг додекаэдра сфера есть сфера Марса. Вокруг сферы Марса опишем тетраэдр. Описанная вокруг тетраэдра сфера есть сфера Юпитера. Вокруг сферы Юпитера опишем куб. Описанная вокруг куба сфера есть сфера Сатурна. В сферу Земли вложим икосаэдр. Вписанная в него сфера есть сфера Венеры. В сферу Венеры вложим октаэдр. Вписанная в него сфера есть сфера Меркурия". </a:t>
            </a:r>
          </a:p>
        </p:txBody>
      </p:sp>
      <p:pic>
        <p:nvPicPr>
          <p:cNvPr id="3076"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7880" y="401721"/>
            <a:ext cx="1676719" cy="1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514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idx="4294967295"/>
          </p:nvPr>
        </p:nvSpPr>
        <p:spPr>
          <a:xfrm>
            <a:off x="685800" y="499725"/>
            <a:ext cx="7772400" cy="503237"/>
          </a:xfrm>
        </p:spPr>
        <p:txBody>
          <a:bodyPr>
            <a:normAutofit fontScale="90000"/>
          </a:bodyPr>
          <a:lstStyle/>
          <a:p>
            <a:pPr algn="ctr" eaLnBrk="1" hangingPunct="1"/>
            <a:r>
              <a:rPr lang="ru-RU" altLang="ru-RU" sz="3600" b="1" dirty="0">
                <a:solidFill>
                  <a:schemeClr val="accent6">
                    <a:lumMod val="50000"/>
                  </a:schemeClr>
                </a:solidFill>
                <a:latin typeface="Times New Roman" panose="02020603050405020304" pitchFamily="18" charset="0"/>
                <a:cs typeface="Times New Roman" panose="02020603050405020304" pitchFamily="18" charset="0"/>
              </a:rPr>
              <a:t>Кубок Кеплера </a:t>
            </a:r>
          </a:p>
        </p:txBody>
      </p:sp>
      <p:sp>
        <p:nvSpPr>
          <p:cNvPr id="3075" name="TextBox 3"/>
          <p:cNvSpPr txBox="1">
            <a:spLocks noChangeArrowheads="1"/>
          </p:cNvSpPr>
          <p:nvPr/>
        </p:nvSpPr>
        <p:spPr bwMode="auto">
          <a:xfrm>
            <a:off x="899592" y="1069392"/>
            <a:ext cx="740620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altLang="ru-RU" dirty="0">
                <a:cs typeface="Times New Roman" pitchFamily="18" charset="0"/>
              </a:rPr>
              <a:t>Такая модель Солнечной системы получила название "Космического кубка" Кеплера.</a:t>
            </a:r>
            <a:r>
              <a:rPr lang="en-US" altLang="ru-RU" dirty="0">
                <a:cs typeface="Times New Roman" pitchFamily="18" charset="0"/>
              </a:rPr>
              <a:t> </a:t>
            </a:r>
            <a:r>
              <a:rPr lang="ru-RU" altLang="ru-RU" dirty="0">
                <a:cs typeface="Times New Roman" pitchFamily="18" charset="0"/>
              </a:rPr>
              <a:t>Впоследствии, проведя более точные измерения, Кеплер пришел к выводу, что орбиты планет являются не окружностями, а эллипсами, при этом Солнце находится в одном из фокусов этих эллипсов. В этом состоит 1-ый закон Кеплера.</a:t>
            </a:r>
          </a:p>
        </p:txBody>
      </p:sp>
      <p:pic>
        <p:nvPicPr>
          <p:cNvPr id="307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429000"/>
            <a:ext cx="23303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826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Ретро">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11375</TotalTime>
  <Words>1424</Words>
  <Application>Microsoft Office PowerPoint</Application>
  <PresentationFormat>Экран (4:3)</PresentationFormat>
  <Paragraphs>126</Paragraphs>
  <Slides>34</Slides>
  <Notes>12</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9" baseType="lpstr">
      <vt:lpstr>Calibri</vt:lpstr>
      <vt:lpstr>Calibri Light</vt:lpstr>
      <vt:lpstr>Times New Roman</vt:lpstr>
      <vt:lpstr>Ретро</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ПРАВИЛЬНЫЕ МНОГОГРАННИКИ</vt:lpstr>
      <vt:lpstr>ПРАВИЛЬНЫЕ МНОГОГРАННИКИ</vt:lpstr>
      <vt:lpstr>Кубок Кеплера </vt:lpstr>
      <vt:lpstr>Кубок Кеплера </vt:lpstr>
      <vt:lpstr>ТЕТРАЭДР</vt:lpstr>
      <vt:lpstr>Практическое упражнение № 1</vt:lpstr>
      <vt:lpstr>КУБ (ГЕКСАЭДР)</vt:lpstr>
      <vt:lpstr>Презентация PowerPoint</vt:lpstr>
      <vt:lpstr>ОКТАЭДР</vt:lpstr>
      <vt:lpstr>Презентация PowerPoint</vt:lpstr>
      <vt:lpstr>ИКОСАЭДР</vt:lpstr>
      <vt:lpstr>Презентация PowerPoint</vt:lpstr>
      <vt:lpstr>ДОДЕКАЭДР</vt:lpstr>
      <vt:lpstr>Презентация PowerPoint</vt:lpstr>
      <vt:lpstr>Презентация PowerPoint</vt:lpstr>
      <vt:lpstr>Презентация PowerPoint</vt:lpstr>
      <vt:lpstr>Презентация PowerPoint</vt:lpstr>
      <vt:lpstr>Презентация PowerPoint</vt:lpstr>
      <vt:lpstr>Л. ЭЙЛЕР</vt:lpstr>
      <vt:lpstr>Презентация PowerPoint</vt:lpstr>
      <vt:lpstr>Презентация PowerPoint</vt:lpstr>
      <vt:lpstr>Выполните задание в тетради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Площадь криволинейной трапеции и интеграл.</dc:title>
  <dc:creator>Екатерина</dc:creator>
  <cp:lastModifiedBy>Екатерина Киреева</cp:lastModifiedBy>
  <cp:revision>131</cp:revision>
  <dcterms:created xsi:type="dcterms:W3CDTF">2012-04-19T00:58:03Z</dcterms:created>
  <dcterms:modified xsi:type="dcterms:W3CDTF">2023-03-15T07:15:01Z</dcterms:modified>
</cp:coreProperties>
</file>