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72" r:id="rId5"/>
    <p:sldMasterId id="2147483684" r:id="rId6"/>
  </p:sldMasterIdLst>
  <p:notesMasterIdLst>
    <p:notesMasterId r:id="rId17"/>
  </p:notesMasterIdLst>
  <p:handoutMasterIdLst>
    <p:handoutMasterId r:id="rId18"/>
  </p:handoutMasterIdLst>
  <p:sldIdLst>
    <p:sldId id="282" r:id="rId7"/>
    <p:sldId id="285" r:id="rId8"/>
    <p:sldId id="284" r:id="rId9"/>
    <p:sldId id="283" r:id="rId10"/>
    <p:sldId id="286" r:id="rId11"/>
    <p:sldId id="288" r:id="rId12"/>
    <p:sldId id="289" r:id="rId13"/>
    <p:sldId id="291" r:id="rId14"/>
    <p:sldId id="295" r:id="rId15"/>
    <p:sldId id="293" r:id="rId16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D1CF4-78F0-4053-8787-E8379FEDF36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C5F0A-D4C4-49D0-AE65-200A8E151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551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0C2A3-1295-44E6-B798-1335DC712237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700EF-FC13-4597-9D96-84C6E9E99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4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5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9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7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0B0D37-AB69-4FA4-BBF4-F6AA17C02B9E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7128ED-D33F-428F-913B-D94FB154F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59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B0D37-AB69-4FA4-BBF4-F6AA17C02B9E}" type="datetimeFigureOut">
              <a:rPr lang="ru-RU" smtClean="0">
                <a:solidFill>
                  <a:prstClr val="black"/>
                </a:solidFill>
              </a:rPr>
              <a:pPr/>
              <a:t>02.07.2020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128ED-D33F-428F-913B-D94FB154F57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297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B0D37-AB69-4FA4-BBF4-F6AA17C02B9E}" type="datetimeFigureOut">
              <a:rPr lang="ru-RU" smtClean="0">
                <a:solidFill>
                  <a:prstClr val="white"/>
                </a:solidFill>
              </a:rPr>
              <a:pPr/>
              <a:t>02.07.2020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128ED-D33F-428F-913B-D94FB154F57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30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B0D37-AB69-4FA4-BBF4-F6AA17C02B9E}" type="datetimeFigureOut">
              <a:rPr lang="ru-RU" smtClean="0">
                <a:solidFill>
                  <a:prstClr val="white"/>
                </a:solidFill>
              </a:rPr>
              <a:pPr/>
              <a:t>02.07.2020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128ED-D33F-428F-913B-D94FB154F57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3626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B0D37-AB69-4FA4-BBF4-F6AA17C02B9E}" type="datetimeFigureOut">
              <a:rPr lang="ru-RU" smtClean="0">
                <a:solidFill>
                  <a:prstClr val="black"/>
                </a:solidFill>
              </a:rPr>
              <a:pPr/>
              <a:t>02.07.2020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128ED-D33F-428F-913B-D94FB154F57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4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B0D37-AB69-4FA4-BBF4-F6AA17C02B9E}" type="datetimeFigureOut">
              <a:rPr lang="ru-RU" smtClean="0">
                <a:solidFill>
                  <a:prstClr val="white"/>
                </a:solidFill>
              </a:rPr>
              <a:pPr/>
              <a:t>02.07.2020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128ED-D33F-428F-913B-D94FB154F57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5820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B0D37-AB69-4FA4-BBF4-F6AA17C02B9E}" type="datetimeFigureOut">
              <a:rPr lang="ru-RU" smtClean="0">
                <a:solidFill>
                  <a:prstClr val="black"/>
                </a:solidFill>
              </a:rPr>
              <a:pPr/>
              <a:t>02.07.2020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128ED-D33F-428F-913B-D94FB154F57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16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0B0D37-AB69-4FA4-BBF4-F6AA17C02B9E}" type="datetimeFigureOut">
              <a:rPr lang="ru-RU" smtClean="0">
                <a:solidFill>
                  <a:prstClr val="black"/>
                </a:solidFill>
              </a:rPr>
              <a:pPr/>
              <a:t>02.07.2020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128ED-D33F-428F-913B-D94FB154F57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80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6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0B0D37-AB69-4FA4-BBF4-F6AA17C02B9E}" type="datetimeFigureOut">
              <a:rPr lang="ru-RU" smtClean="0">
                <a:solidFill>
                  <a:prstClr val="white"/>
                </a:solidFill>
              </a:rPr>
              <a:pPr/>
              <a:t>02.07.2020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7128ED-D33F-428F-913B-D94FB154F57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81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B0D37-AB69-4FA4-BBF4-F6AA17C02B9E}" type="datetimeFigureOut">
              <a:rPr lang="ru-RU" smtClean="0">
                <a:solidFill>
                  <a:prstClr val="black"/>
                </a:solidFill>
              </a:rPr>
              <a:pPr/>
              <a:t>02.07.2020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128ED-D33F-428F-913B-D94FB154F57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74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B0D37-AB69-4FA4-BBF4-F6AA17C02B9E}" type="datetimeFigureOut">
              <a:rPr lang="ru-RU" smtClean="0">
                <a:solidFill>
                  <a:prstClr val="black"/>
                </a:solidFill>
              </a:rPr>
              <a:pPr/>
              <a:t>02.07.2020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128ED-D33F-428F-913B-D94FB154F57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12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81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42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32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39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30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02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4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07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9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72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74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7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01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2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8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2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22DA-47CE-4389-9E2A-5EEBE2A36351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5732-6817-4B81-BA2E-0F4CF7051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23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922DA-47CE-4389-9E2A-5EEBE2A36351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5732-6817-4B81-BA2E-0F4CF7051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4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0B0D37-AB69-4FA4-BBF4-F6AA17C02B9E}" type="datetimeFigureOut">
              <a:rPr lang="ru-RU" smtClean="0">
                <a:solidFill>
                  <a:prstClr val="black"/>
                </a:solidFill>
              </a:rPr>
              <a:pPr/>
              <a:t>02.07.2020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7128ED-D33F-428F-913B-D94FB154F57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0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922DA-47CE-4389-9E2A-5EEBE2A363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5732-6817-4B81-BA2E-0F4CF705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0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0781" y="36532"/>
            <a:ext cx="475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общего и профессионального образования Ростовской области ГБПОУ РО «Ростовский – на – Дону автотранспортный колледж»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www.prlog.org/12023966-digital-signage-player-ndis125-simplifies-education-infrastru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" y="260648"/>
            <a:ext cx="3836407" cy="2479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2" descr="http://fourc.ca/wp-content/uploads/2012/06/student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03881"/>
            <a:ext cx="1809000" cy="133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0709" y="5301208"/>
            <a:ext cx="4104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Заместитель директора по УМР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Светлана Александровна Титова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03.07.2020 г.</a:t>
            </a:r>
            <a:endParaRPr lang="ru-RU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1824" y="2204864"/>
            <a:ext cx="6246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Вопрос №</a:t>
            </a:r>
            <a:r>
              <a:rPr lang="ru-RU" sz="2800" u="sng" dirty="0">
                <a:solidFill>
                  <a:srgbClr val="0070C0"/>
                </a:solidFill>
                <a:latin typeface="Arial Black" panose="020B0A04020102020204" pitchFamily="34" charset="0"/>
              </a:rPr>
              <a:t>1</a:t>
            </a:r>
            <a:endParaRPr lang="ru-RU" sz="2800" u="sng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1.1. «О </a:t>
            </a: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</a:rPr>
              <a:t>результатах промежуточной и государственной итоговой аттестации в </a:t>
            </a: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2019/2020 </a:t>
            </a: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</a:rPr>
              <a:t>учебном году»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ippanel.ru/_pu/2/59545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5859"/>
            <a:ext cx="3199210" cy="23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2278613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не успел  - заполните журналы учебных занятий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</a:t>
            </a: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08.07.2020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г.;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педагогической нагрузкой;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924944"/>
            <a:ext cx="3199210" cy="292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01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://images.myshared.ru/6/567513/slid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3"/>
          <a:stretch/>
        </p:blipFill>
        <p:spPr bwMode="auto">
          <a:xfrm>
            <a:off x="-2960" y="27864"/>
            <a:ext cx="9144000" cy="606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1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54382" y="551146"/>
            <a:ext cx="61380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u="sng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промежуточной аттестации  </a:t>
            </a:r>
            <a:r>
              <a:rPr lang="ru-RU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</a:t>
            </a:r>
            <a:r>
              <a:rPr lang="ru-R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подготовки обучающихся и осуществляется в двух направлениях: </a:t>
            </a:r>
            <a:endParaRPr lang="ru-RU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уровня освоения дисциплин; </a:t>
            </a:r>
            <a:endParaRPr lang="ru-RU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компетенций обучающихся. </a:t>
            </a:r>
            <a:endParaRPr lang="ru-RU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ru-RU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b="1" u="sng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b="1" u="sng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промежуточной аттестации </a:t>
            </a:r>
            <a:r>
              <a:rPr lang="ru-R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определение: </a:t>
            </a:r>
            <a:endParaRPr lang="ru-RU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ru-RU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качества подготовки специалистов в части требований к результатам освоения основной профессиональной образовательной </a:t>
            </a:r>
            <a:r>
              <a:rPr lang="ru-RU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 </a:t>
            </a:r>
          </a:p>
          <a:p>
            <a:pPr marL="285750" lvl="0" indent="-285750" algn="just"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ru-RU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 умения применять теоретические знания при решении практических задач в условиях, максимально приближенных к будущей профессиональной деятельности; </a:t>
            </a:r>
            <a:endParaRPr lang="ru-RU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ru-RU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общих и </a:t>
            </a:r>
            <a:r>
              <a:rPr lang="ru-RU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компетенций.</a:t>
            </a:r>
            <a:endParaRPr lang="ru-RU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sch20.edusev.ru/uploads/5000/20410/section/317204/iooo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260347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562" y="188640"/>
            <a:ext cx="6856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ЛЕТНЕЙ ПРОМЕЖУТОЧНОЙ АТТЕСТАЦИИ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 УЧЕБНОГО ГОДА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7" y="1052736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обучается студентов на 1-3 курсах -  756 человек,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допущены и прошли аттестация – 714  человек (успеваемость составила – 94,5 %);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задолженности - 42 человека, или 5,5 %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" y="2708920"/>
            <a:ext cx="3024336" cy="118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7841" y="2889810"/>
            <a:ext cx="565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ЛЕТНЕЙ ПРОМЕЖУТОЧНОЙ АТТЕСТАЦИИ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2019/2020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4077072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обучается студентов на 1-3 курсах -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допущены и прошли аттестация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(успеваемость составила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задолженности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-35 человек,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4" y="5546882"/>
            <a:ext cx="2234794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5982502"/>
            <a:ext cx="572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 СТУДЕНТОВ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 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3.bp.blogspot.com/-g6r1HNaaWog/Teac3MyajnI/AAAAAAAAAWY/ILk2jHak6u0/s1600/vovremiasess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0709"/>
            <a:ext cx="2490033" cy="21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2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562" y="188640"/>
            <a:ext cx="6856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ЛЕТНЕЙ ПРОМЕЖУТОЧНОЙ АТТЕСТАЦИИ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 УЧЕБНОГО ГОДА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курс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7" y="1052736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обучается студентов на 1 курсе – 282 человека,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допущены и прошли аттестация – 270  человек (успеваемость составила – 95,7  %);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задолженности - 12 человек, или 4,3 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" y="2708920"/>
            <a:ext cx="3024336" cy="118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7841" y="2889810"/>
            <a:ext cx="565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ЛЕТНЕЙ ПРОМЕЖУТОЧНОЙ АТТЕСТАЦИИ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2019/2020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курс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4077072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обучается студентов на 1 курсе -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допущены и прошли аттестация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(успеваемость составила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задолженности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4" y="5546882"/>
            <a:ext cx="2234794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5982502"/>
            <a:ext cx="572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 СТУДЕНТОВ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УВЕЛИЧИЛАСЬ 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memeus.ru/media/media/49/54/4954b796-6e6d-47aa-9f0d-9a98ffb7d2e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74" y="116632"/>
            <a:ext cx="2104259" cy="28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62" y="188640"/>
            <a:ext cx="6856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ЛЕТНЕЙ ПРОМЕЖУТОЧНОЙ АТТЕСТАЦИИ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 УЧЕБНОГО ГОДА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курс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7" y="1052736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обучается студентов на 2 курсе -  242  человека,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допущены и прошли аттестация - 224 человека (успеваемость составила – 92,5 %);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задолженности - 18 человека, или 7,5 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" y="2708920"/>
            <a:ext cx="3024336" cy="118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7841" y="2889810"/>
            <a:ext cx="565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ЛЕТНЕЙ ПРОМЕЖУТОЧНОЙ АТТЕСТАЦИИ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2019/2020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курс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4077072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обучается студентов на 2 курсе -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291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них: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допущены и прошли аттестация -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(успеваемость составила -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задолженности -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или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4" y="5546882"/>
            <a:ext cx="2234794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5982502"/>
            <a:ext cx="572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УСПЕВАЕМОСТЬ СТУДЕНТОВ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УВЕЛИЧИЛАСЬ 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nocens.ru/i/2/213713945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78" y="204506"/>
            <a:ext cx="1845585" cy="25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61" y="188640"/>
            <a:ext cx="6856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ЛЕТНЕЙ ПРОМЕЖУТОЧНОЙ АТТЕСТАЦИИ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 УЧЕБНОГО ГОДА</a:t>
            </a: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7" y="1052736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обучается студентов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курсе -  232 человека,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допущены и прошли аттестация - 220 человек (успеваемость составила –94,7 %);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задолженности – 12 человек, или 5,3 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" y="2708920"/>
            <a:ext cx="3024336" cy="118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7841" y="2889810"/>
            <a:ext cx="565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ЛЕТНЕЙ ПРОМЕЖУТОЧНОЙ АТТЕСТАЦИИ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2019/2020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4077072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обучается студентов на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курсе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человек,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них: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допущены и прошли аттестация -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(успеваемость составила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задолженности -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или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4" y="5546882"/>
            <a:ext cx="2234794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5982502"/>
            <a:ext cx="572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УСПЕВАЕМОСТЬ СТУДЕНТОВ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ПОВЫСИЛАСЬ 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tept.edu.ru/uploads/posts/2017-01/1485239092_istinny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34" y="504697"/>
            <a:ext cx="2434190" cy="239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024" y="238750"/>
            <a:ext cx="4572000" cy="960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ПРИЧИНЫ ПЛОХОЙ УСПЕВАЕМОСТИ У СТУДЕНТОВ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844824"/>
            <a:ext cx="683071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мотивации к обучению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интереса родителей к проблемам своих детей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Слабый контроль и слишком мягкие меры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Завышенные требования  в рамках изучения УД, ПМ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Необоснованные удаления с занятий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студентов и преподавателей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images.myshared.ru/9/856456/slide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1425"/>
            <a:ext cx="3464150" cy="20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3" t="36893" r="22039" b="6149"/>
          <a:stretch/>
        </p:blipFill>
        <p:spPr bwMode="auto">
          <a:xfrm>
            <a:off x="5796891" y="4077072"/>
            <a:ext cx="2844801" cy="20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5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2454" y="188640"/>
            <a:ext cx="480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497" y="692696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студентов на 4 курсе -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них: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допущены и прошли аттестация -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«5»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 человека (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75,3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«4» –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24,2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«3»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(0,4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«с отличием» -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(20,3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7428" y="3429000"/>
            <a:ext cx="565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 2018-2019 учебного 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1800" y="3861048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студентов на 4 курсе – 263 человека,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них: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допущены и прошли аттестация - 262 человек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«5» – 174 человек (66,4 %)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«4» –  82 человек  (31,2 %)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«3» – 6 человек (2,2 %)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«с отличием» - 43 человека (16,4 %)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kizelgorono.3dn.ru/Image/Oformlenie/gia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3174132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s4.pikabu.ru/post_img/big/2015/07/09/1/1436398956_831504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7" y="3417402"/>
            <a:ext cx="2568135" cy="226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4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55B1C2032FC47498ED72358312354E2" ma:contentTypeVersion="1" ma:contentTypeDescription="Создание документа." ma:contentTypeScope="" ma:versionID="da3baaebb3e6eac9b6c55533a61721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9A8DD4-C1CE-4F07-B004-2D7799B260CC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0F10777-966C-42BF-8C42-387E3382A2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132F25-495D-4949-9988-689E4171AC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684</Words>
  <Application>Microsoft Office PowerPoint</Application>
  <PresentationFormat>Экран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Открытая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Преподаватель глазами студента</dc:title>
  <dc:creator>Арутюнян Армен Сергеевич</dc:creator>
  <cp:lastModifiedBy>Ольга</cp:lastModifiedBy>
  <cp:revision>101</cp:revision>
  <cp:lastPrinted>2019-07-02T12:01:30Z</cp:lastPrinted>
  <dcterms:created xsi:type="dcterms:W3CDTF">2013-09-26T07:54:50Z</dcterms:created>
  <dcterms:modified xsi:type="dcterms:W3CDTF">2020-07-02T12:36:53Z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0x010100A55B1C2032FC47498ED72358312354E2</vt:lpwstr>
  </property>
</Properties>
</file>