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2424" y="5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4744" y="3194086"/>
            <a:ext cx="4714908" cy="3157788"/>
          </a:xfr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lnSpc>
                <a:spcPct val="120000"/>
              </a:lnSpc>
            </a:pPr>
            <a:r>
              <a:rPr lang="ru-RU" sz="20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Награждается</a:t>
            </a:r>
            <a:br>
              <a:rPr lang="ru-RU" sz="2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800" b="1" i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Маркова Анастасия</a:t>
            </a:r>
            <a:r>
              <a:rPr lang="ru-RU" sz="2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br>
              <a:rPr lang="ru-RU" sz="2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800" b="1" i="1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</a:t>
            </a:r>
            <a:r>
              <a:rPr lang="ru-RU" sz="2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1 место </a:t>
            </a:r>
            <a:br>
              <a:rPr lang="ru-RU" sz="2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1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 областном заочном фотоконкурсе</a:t>
            </a:r>
            <a:br>
              <a:rPr lang="ru-RU" sz="1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1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«иностранный язык в моей профессии»</a:t>
            </a:r>
            <a:br>
              <a:rPr lang="ru-RU" sz="1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1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номинация </a:t>
            </a:r>
            <a:br>
              <a:rPr lang="ru-RU" sz="1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1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«самое лучшее </a:t>
            </a:r>
            <a:r>
              <a:rPr lang="ru-RU" sz="1800" b="1" i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фотопредставление</a:t>
            </a:r>
            <a:r>
              <a:rPr lang="ru-RU" sz="1800" b="1" i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профессии»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46" y="6596074"/>
            <a:ext cx="4800600" cy="1224951"/>
          </a:xfrm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Директор </a:t>
            </a:r>
          </a:p>
          <a:p>
            <a:pPr algn="just"/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ГБПОУ РО «РАТК»_______________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Бартеньев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В.П</a:t>
            </a:r>
          </a:p>
          <a:p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23.10.2020</a:t>
            </a:r>
          </a:p>
        </p:txBody>
      </p:sp>
      <p:pic>
        <p:nvPicPr>
          <p:cNvPr id="1026" name="Picture 2" descr="C:\Users\Ибрагимова\Documents\My Pictures\подписи\Бартеньев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1027" name="Picture 3" descr="C:\Users\Ибрагимова\Documents\My Pictures\подписи\печать РАТК 00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3023" y="7001600"/>
            <a:ext cx="2066925" cy="212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7CB8CBD-A348-447F-ACD6-C5DC90A7C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864768"/>
            <a:ext cx="6172200" cy="6537502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Награждается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трифанова</a:t>
            </a:r>
            <a: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анастасия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</a:t>
            </a:r>
            <a:r>
              <a:rPr lang="ru-RU" b="1" i="1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</a:t>
            </a: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3 место 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 областном заочном фотоконкурсе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«иностранный язык в моей профессии»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   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номинация 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«самое лучшее </a:t>
            </a:r>
            <a:r>
              <a:rPr lang="ru-RU" sz="20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фотопредставление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профессии»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B2D5CE-02FC-4750-A15F-2E4431747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6" y="6609184"/>
            <a:ext cx="4797968" cy="1268078"/>
          </a:xfrm>
          <a:prstGeom prst="rect">
            <a:avLst/>
          </a:prstGeom>
        </p:spPr>
      </p:pic>
      <p:pic>
        <p:nvPicPr>
          <p:cNvPr id="5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00A83687-971D-4029-B011-AE2E8F94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6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E15717BC-D6B1-405F-8623-43A0948C4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2009" y="7064091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242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148FCE-3E81-4596-80F2-C0CED5FCF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864768"/>
            <a:ext cx="6172200" cy="6537502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Награждается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маргиева</a:t>
            </a:r>
            <a: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елена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</a:t>
            </a:r>
            <a:r>
              <a:rPr lang="ru-RU" b="1" i="1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</a:t>
            </a: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3 место 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 областном заочном фотоконкурсе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«иностранный язык в моей профессии»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   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номинация 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«самое лучшее </a:t>
            </a:r>
            <a:r>
              <a:rPr lang="ru-RU" sz="20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фотопредставление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профессии» 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87D3FC-6407-4AE2-A4F3-2A337031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6" y="6609184"/>
            <a:ext cx="4797968" cy="1268078"/>
          </a:xfrm>
          <a:prstGeom prst="rect">
            <a:avLst/>
          </a:prstGeom>
        </p:spPr>
      </p:pic>
      <p:pic>
        <p:nvPicPr>
          <p:cNvPr id="5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C078E4DB-D1E5-41C2-B854-392B2593E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6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C2BA7598-1083-4170-B133-B411C4C2C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2009" y="7064091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6459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DCC22B6-643D-4AD8-971D-6E5594315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864768"/>
            <a:ext cx="6172200" cy="6537502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Награждается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володина</a:t>
            </a:r>
            <a: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елизавета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</a:t>
            </a:r>
            <a:r>
              <a:rPr lang="ru-RU" b="1" i="1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</a:t>
            </a: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1 место 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 областном заочном фотоконкурсе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«иностранный язык в моей профессии»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   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номинация 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«самая креативная фотография»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369285-9610-4FD3-A595-7ACE2520A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6" y="6609184"/>
            <a:ext cx="4797968" cy="1268078"/>
          </a:xfrm>
          <a:prstGeom prst="rect">
            <a:avLst/>
          </a:prstGeom>
        </p:spPr>
      </p:pic>
      <p:pic>
        <p:nvPicPr>
          <p:cNvPr id="5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2E73A6EF-B680-42D4-9AB0-272BCE009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6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067388B0-D82A-4359-9C8B-89C64F3F0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2009" y="7064091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298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011F9C1-2AF5-43E2-8E26-C6BFEC2AEB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864768"/>
            <a:ext cx="6172200" cy="6537502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Награждается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</a:t>
            </a:r>
            <a: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мельник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данил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</a:t>
            </a:r>
            <a:r>
              <a:rPr lang="ru-RU" b="1" i="1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</a:t>
            </a: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1 место 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 областном заочном фотоконкурсе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«иностранный язык в моей профессии»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   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номинация 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«самая забавная фотография»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BC23AD-1662-4954-B261-518E34BF2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6" y="6609184"/>
            <a:ext cx="4797968" cy="1268078"/>
          </a:xfrm>
          <a:prstGeom prst="rect">
            <a:avLst/>
          </a:prstGeom>
        </p:spPr>
      </p:pic>
      <p:pic>
        <p:nvPicPr>
          <p:cNvPr id="5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0218D2C2-2B3F-4732-91C0-35D5954B9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6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51C72C10-49A7-46BE-8255-2E3573B5B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2009" y="7064091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25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88260F-73B0-4D8A-A6CC-59E232C99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936776"/>
            <a:ext cx="6172200" cy="6537502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Награждается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науменко</a:t>
            </a:r>
            <a: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елизавета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</a:t>
            </a:r>
            <a:r>
              <a:rPr lang="ru-RU" b="1" i="1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</a:t>
            </a: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2 место 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 областном заочном фотоконкурсе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«иностранный язык в моей профессии»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   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номинация 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«самая забавная фотография»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A03279-11F8-463F-8E22-7491417AD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6" y="6609184"/>
            <a:ext cx="4797968" cy="1268078"/>
          </a:xfrm>
          <a:prstGeom prst="rect">
            <a:avLst/>
          </a:prstGeom>
        </p:spPr>
      </p:pic>
      <p:pic>
        <p:nvPicPr>
          <p:cNvPr id="5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ACCEC230-45E8-492C-A814-D57C824CC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6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00FF9B10-8F38-44DE-9B69-FD57E49F6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2009" y="7064091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499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6C7565E0-8E99-455C-A891-FA9752A09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792760"/>
            <a:ext cx="6172200" cy="37444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  <a:t>                                    </a:t>
            </a:r>
          </a:p>
          <a:p>
            <a:pPr mar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  <a:t>                                    Награждается</a:t>
            </a:r>
            <a:b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  <a:t>             Солдатова Александра</a:t>
            </a:r>
            <a:b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  <a:t>                          </a:t>
            </a:r>
            <a:r>
              <a:rPr lang="ru-RU" sz="2800" b="1" i="1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  <a:t>за</a:t>
            </a:r>
            <a: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  <a:t> 1 место </a:t>
            </a:r>
            <a:b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  <a:t>           </a:t>
            </a:r>
            <a:r>
              <a:rPr lang="ru-RU" sz="1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  <a:t>в областном заочном фотоконкурсе</a:t>
            </a:r>
            <a:br>
              <a:rPr lang="ru-RU" sz="1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ru-RU" sz="1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  <a:t>             «иностранный язык в моей профессии»</a:t>
            </a:r>
            <a:br>
              <a:rPr lang="ru-RU" sz="1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ru-RU" sz="1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  <a:t>                                           </a:t>
            </a:r>
          </a:p>
          <a:p>
            <a:pPr marL="0" indent="0">
              <a:buNone/>
            </a:pPr>
            <a:r>
              <a:rPr lang="ru-RU" sz="1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  <a:t>                                            номинация </a:t>
            </a:r>
            <a:br>
              <a:rPr lang="ru-RU" sz="1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</a:br>
            <a:r>
              <a:rPr lang="ru-RU" sz="1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  <a:t>             </a:t>
            </a:r>
          </a:p>
          <a:p>
            <a:pPr marL="0" indent="0">
              <a:buNone/>
            </a:pPr>
            <a:r>
              <a:rPr lang="ru-RU" sz="1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  <a:t>                   «самое лучшее </a:t>
            </a:r>
            <a:r>
              <a:rPr lang="ru-RU" sz="1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  <a:t>фотопредставление</a:t>
            </a:r>
            <a:r>
              <a:rPr lang="ru-RU" sz="1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  <a:t> </a:t>
            </a:r>
          </a:p>
          <a:p>
            <a:pPr marL="0" indent="0">
              <a:buNone/>
            </a:pPr>
            <a:r>
              <a:rPr lang="ru-RU" sz="1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  <a:ea typeface="+mj-ea"/>
                <a:cs typeface="+mj-cs"/>
              </a:rPr>
              <a:t>                                           профессии» 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B4E872-03B8-48BE-9EEE-8D29C71D3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744" y="6648198"/>
            <a:ext cx="4797968" cy="1268078"/>
          </a:xfrm>
          <a:prstGeom prst="rect">
            <a:avLst/>
          </a:prstGeom>
        </p:spPr>
      </p:pic>
      <p:pic>
        <p:nvPicPr>
          <p:cNvPr id="8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CDDB4A12-D63E-42DB-9895-30DFA0068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9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420EB161-A6FB-4CA1-B72F-514A928F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2009" y="7064091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3022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E8FD4479-74FD-47DE-B3FB-F9F5E0FBF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956730"/>
            <a:ext cx="6172200" cy="65375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i="1" cap="all" dirty="0">
              <a:ln w="0"/>
              <a:gradFill flip="none">
                <a:gsLst>
                  <a:gs pos="0">
                    <a:srgbClr val="D16349">
                      <a:tint val="75000"/>
                      <a:shade val="75000"/>
                      <a:satMod val="170000"/>
                    </a:srgbClr>
                  </a:gs>
                  <a:gs pos="49000">
                    <a:srgbClr val="D16349">
                      <a:tint val="88000"/>
                      <a:shade val="65000"/>
                      <a:satMod val="172000"/>
                    </a:srgbClr>
                  </a:gs>
                  <a:gs pos="50000">
                    <a:srgbClr val="D16349">
                      <a:shade val="65000"/>
                      <a:satMod val="130000"/>
                    </a:srgbClr>
                  </a:gs>
                  <a:gs pos="92000">
                    <a:srgbClr val="D16349">
                      <a:shade val="50000"/>
                      <a:satMod val="120000"/>
                    </a:srgbClr>
                  </a:gs>
                  <a:gs pos="100000">
                    <a:srgbClr val="D16349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  <a:p>
            <a:pPr marL="0" indent="0">
              <a:buNone/>
            </a:pPr>
            <a:endParaRPr lang="ru-RU" sz="2400" b="1" i="1" cap="all" dirty="0">
              <a:ln w="0"/>
              <a:gradFill flip="none">
                <a:gsLst>
                  <a:gs pos="0">
                    <a:srgbClr val="D16349">
                      <a:tint val="75000"/>
                      <a:shade val="75000"/>
                      <a:satMod val="170000"/>
                    </a:srgbClr>
                  </a:gs>
                  <a:gs pos="49000">
                    <a:srgbClr val="D16349">
                      <a:tint val="88000"/>
                      <a:shade val="65000"/>
                      <a:satMod val="172000"/>
                    </a:srgbClr>
                  </a:gs>
                  <a:gs pos="50000">
                    <a:srgbClr val="D16349">
                      <a:shade val="65000"/>
                      <a:satMod val="130000"/>
                    </a:srgbClr>
                  </a:gs>
                  <a:gs pos="92000">
                    <a:srgbClr val="D16349">
                      <a:shade val="50000"/>
                      <a:satMod val="120000"/>
                    </a:srgbClr>
                  </a:gs>
                  <a:gs pos="100000">
                    <a:srgbClr val="D16349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 Narrow" pitchFamily="34" charset="0"/>
            </a:endParaRPr>
          </a:p>
          <a:p>
            <a:pPr marL="0" indent="0">
              <a:buNone/>
            </a:pPr>
            <a:r>
              <a:rPr lang="ru-RU" sz="24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Награждается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михайлова</a:t>
            </a:r>
            <a: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ксения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</a:t>
            </a:r>
            <a:r>
              <a:rPr lang="ru-RU" b="1" i="1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</a:t>
            </a: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2 место 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 областном заочном фотоконкурсе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«иностранный язык в моей профессии»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    </a:t>
            </a:r>
          </a:p>
          <a:p>
            <a:pPr mar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номинация 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«самое лучшее </a:t>
            </a:r>
            <a:r>
              <a:rPr lang="ru-RU" sz="20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фотопредставление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профессии» </a:t>
            </a:r>
          </a:p>
          <a:p>
            <a:pPr marL="0" indent="0">
              <a:buNone/>
            </a:pPr>
            <a:endParaRPr lang="ru-RU" sz="2000" dirty="0"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848FC0-B477-4A3B-B280-2B2C0A6D6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231" y="6681192"/>
            <a:ext cx="4797968" cy="1268078"/>
          </a:xfrm>
          <a:prstGeom prst="rect">
            <a:avLst/>
          </a:prstGeom>
        </p:spPr>
      </p:pic>
      <p:pic>
        <p:nvPicPr>
          <p:cNvPr id="7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EA8C2E7D-F749-47E6-A17A-2034ECA26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8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EA3B4A49-0E78-4913-B89F-0F7CF8C0D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2009" y="7064091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1159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5766CD9-E66C-4804-A43F-CCB52B6D8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80" y="2864768"/>
            <a:ext cx="6172200" cy="6537502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Награждается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</a:t>
            </a:r>
            <a: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Толстунов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кирилл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</a:t>
            </a:r>
            <a:r>
              <a:rPr lang="ru-RU" b="1" i="1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</a:t>
            </a: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2 место 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 областном заочном фотоконкурсе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«иностранный язык в моей профессии»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   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номинация 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«самое лучшее </a:t>
            </a:r>
            <a:r>
              <a:rPr lang="ru-RU" sz="20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фотопредставление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профессии»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9CC4D4-D97E-43C8-A7C2-2F03AD552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6" y="6609184"/>
            <a:ext cx="4797968" cy="1268078"/>
          </a:xfrm>
          <a:prstGeom prst="rect">
            <a:avLst/>
          </a:prstGeom>
        </p:spPr>
      </p:pic>
      <p:pic>
        <p:nvPicPr>
          <p:cNvPr id="5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7DD526C9-A37A-4EC9-BC7C-4D8904674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6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5AA63187-93DA-4A79-9A25-278EB53A0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2009" y="7064091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369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38F28C7-0242-4D68-9662-5F8FF154F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864768"/>
            <a:ext cx="6172200" cy="6537502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Награждается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циосинский</a:t>
            </a:r>
            <a: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ян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</a:t>
            </a:r>
            <a:r>
              <a:rPr lang="ru-RU" b="1" i="1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</a:t>
            </a: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2 место 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 областном заочном фотоконкурсе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«иностранный язык в моей профессии»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   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номинация 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«самое лучшее </a:t>
            </a:r>
            <a:r>
              <a:rPr lang="ru-RU" sz="20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фотопредставление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профессии»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CDF826-D5CA-4E9E-B28B-379C8F63C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6" y="6609184"/>
            <a:ext cx="4797968" cy="1268078"/>
          </a:xfrm>
          <a:prstGeom prst="rect">
            <a:avLst/>
          </a:prstGeom>
        </p:spPr>
      </p:pic>
      <p:pic>
        <p:nvPicPr>
          <p:cNvPr id="5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407FD1F7-6947-46A3-9F14-C5A6CC369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6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AD732D0C-B222-493D-B4F5-777F22E67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2009" y="7064091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74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B82C2E-183C-4C27-B157-FADC2E3EE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64" y="2864768"/>
            <a:ext cx="6172200" cy="6537502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Награждается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афоничева</a:t>
            </a:r>
            <a: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валерия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</a:t>
            </a:r>
            <a:r>
              <a:rPr lang="ru-RU" b="1" i="1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</a:t>
            </a: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2 место 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 областном заочном фотоконкурсе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«иностранный язык в моей профессии»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   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номинация 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«самое лучшее </a:t>
            </a:r>
            <a:r>
              <a:rPr lang="ru-RU" sz="20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фотопредставление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профессии»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D34425-41F8-42D7-969E-CEFBB2089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6" y="6609184"/>
            <a:ext cx="4797968" cy="1268078"/>
          </a:xfrm>
          <a:prstGeom prst="rect">
            <a:avLst/>
          </a:prstGeom>
        </p:spPr>
      </p:pic>
      <p:pic>
        <p:nvPicPr>
          <p:cNvPr id="5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D1DDE655-BC55-407D-8D19-E58DB7F1D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6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19FD6CC0-7CF5-4502-9998-098035213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2009" y="7064091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2928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D76A35A-FA2E-4BF5-8FFA-C77EAD528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864768"/>
            <a:ext cx="6172200" cy="6537502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Награждается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</a:t>
            </a:r>
            <a: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БАКОВА ДИАНА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</a:t>
            </a:r>
            <a:r>
              <a:rPr lang="ru-RU" b="1" i="1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</a:t>
            </a: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2 место 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 областном заочном фотоконкурсе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«иностранный язык в моей профессии»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   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номинация 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«самое лучшее </a:t>
            </a:r>
            <a:r>
              <a:rPr lang="ru-RU" sz="20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фотопредставление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профессии»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37CCA5-F897-41D3-BF76-F7C40F37C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6" y="6609184"/>
            <a:ext cx="4797968" cy="1268078"/>
          </a:xfrm>
          <a:prstGeom prst="rect">
            <a:avLst/>
          </a:prstGeom>
        </p:spPr>
      </p:pic>
      <p:pic>
        <p:nvPicPr>
          <p:cNvPr id="5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DC98544E-D973-413F-9B28-DF6AE73EE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6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4810BF81-9125-4D4A-BEC5-4124F16BE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2009" y="7064091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494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CE635D6-E517-4FA7-BCBC-65BF157A5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864768"/>
            <a:ext cx="6172200" cy="6537502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Награждается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костюкова</a:t>
            </a:r>
            <a: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валерия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</a:t>
            </a:r>
            <a:r>
              <a:rPr lang="ru-RU" b="1" i="1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</a:t>
            </a: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3 место 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 областном заочном фотоконкурсе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«иностранный язык в моей профессии»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   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номинация 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«самое лучшее </a:t>
            </a:r>
            <a:r>
              <a:rPr lang="ru-RU" sz="20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фотопредставление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профессии»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0D94AC-A224-4899-AAA9-BA137836D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6" y="6609184"/>
            <a:ext cx="4797968" cy="1268078"/>
          </a:xfrm>
          <a:prstGeom prst="rect">
            <a:avLst/>
          </a:prstGeom>
        </p:spPr>
      </p:pic>
      <p:pic>
        <p:nvPicPr>
          <p:cNvPr id="5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77AE11DF-C610-4A0A-AE3E-BE2333430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6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9F054144-5B06-4877-9D23-A58FD2674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2009" y="7064091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4702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498B1D-C3BD-4ECC-91C2-481EE6B4E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864768"/>
            <a:ext cx="6172200" cy="6537502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Награждается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миндовская</a:t>
            </a:r>
            <a:r>
              <a:rPr lang="ru-RU" sz="28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  <a:r>
              <a:rPr lang="ru-RU" sz="28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елизавета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</a:t>
            </a:r>
            <a:r>
              <a:rPr lang="ru-RU" b="1" i="1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за</a:t>
            </a: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3 место </a:t>
            </a:r>
            <a:b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в областном заочном фотоконкурсе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«иностранный язык в моей профессии»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   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  номинация </a:t>
            </a:r>
            <a:b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</a:b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«самое лучшее </a:t>
            </a:r>
            <a:r>
              <a:rPr lang="ru-RU" sz="2000" b="1" i="1" cap="all" dirty="0" err="1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фотопредставление</a:t>
            </a: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</a:t>
            </a:r>
          </a:p>
          <a:p>
            <a:pPr marL="0" lvl="0" indent="0">
              <a:buNone/>
            </a:pPr>
            <a:r>
              <a:rPr lang="ru-RU" sz="2000" b="1" i="1" cap="all" dirty="0">
                <a:ln w="0"/>
                <a:gradFill flip="none">
                  <a:gsLst>
                    <a:gs pos="0">
                      <a:srgbClr val="D16349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D16349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D16349">
                        <a:shade val="65000"/>
                        <a:satMod val="130000"/>
                      </a:srgbClr>
                    </a:gs>
                    <a:gs pos="92000">
                      <a:srgbClr val="D16349">
                        <a:shade val="50000"/>
                        <a:satMod val="120000"/>
                      </a:srgbClr>
                    </a:gs>
                    <a:gs pos="100000">
                      <a:srgbClr val="D16349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                                     профессии»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F18EAC-C3E7-441E-840B-BFAB9C0A0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6" y="6609184"/>
            <a:ext cx="4797968" cy="1268078"/>
          </a:xfrm>
          <a:prstGeom prst="rect">
            <a:avLst/>
          </a:prstGeom>
        </p:spPr>
      </p:pic>
      <p:pic>
        <p:nvPicPr>
          <p:cNvPr id="5" name="Picture 2" descr="C:\Users\Ибрагимова\Documents\My Pictures\подписи\Бартеньев.jpg">
            <a:extLst>
              <a:ext uri="{FF2B5EF4-FFF2-40B4-BE49-F238E27FC236}">
                <a16:creationId xmlns:a16="http://schemas.microsoft.com/office/drawing/2014/main" id="{1B7C8A04-54E1-46C6-BBCD-0DA770A6A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4" y="6667512"/>
            <a:ext cx="963613" cy="801687"/>
          </a:xfrm>
          <a:prstGeom prst="rect">
            <a:avLst/>
          </a:prstGeom>
          <a:noFill/>
        </p:spPr>
      </p:pic>
      <p:pic>
        <p:nvPicPr>
          <p:cNvPr id="6" name="Picture 3" descr="C:\Users\Ибрагимова\Documents\My Pictures\подписи\печать РАТК 001.jpg">
            <a:extLst>
              <a:ext uri="{FF2B5EF4-FFF2-40B4-BE49-F238E27FC236}">
                <a16:creationId xmlns:a16="http://schemas.microsoft.com/office/drawing/2014/main" id="{713A2580-86BD-4291-87A8-7DAEBEB84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62009" y="7064091"/>
            <a:ext cx="2066925" cy="212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10805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544</Words>
  <Application>Microsoft Office PowerPoint</Application>
  <PresentationFormat>Лист A4 (210x297 мм)</PresentationFormat>
  <Paragraphs>45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Arial Narrow</vt:lpstr>
      <vt:lpstr>Calibri</vt:lpstr>
      <vt:lpstr>Тема Office</vt:lpstr>
      <vt:lpstr>Награждается Маркова Анастасия  за 1 место  в областном заочном фотоконкурсе «иностранный язык в моей профессии» номинация  «самое лучшее фотопредставление профессии»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Награждается группа 2Э-3  за 1 место  в творческой конференции «Промыслы и ремесла» </dc:title>
  <dc:creator>Ибрагимова</dc:creator>
  <cp:lastModifiedBy>noutbook_11</cp:lastModifiedBy>
  <cp:revision>16</cp:revision>
  <dcterms:created xsi:type="dcterms:W3CDTF">2019-11-22T11:34:50Z</dcterms:created>
  <dcterms:modified xsi:type="dcterms:W3CDTF">2020-10-27T11:35:00Z</dcterms:modified>
</cp:coreProperties>
</file>